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7" r:id="rId1"/>
  </p:sldMasterIdLst>
  <p:notesMasterIdLst>
    <p:notesMasterId r:id="rId10"/>
  </p:notesMasterIdLst>
  <p:handoutMasterIdLst>
    <p:handoutMasterId r:id="rId11"/>
  </p:handoutMasterIdLst>
  <p:sldIdLst>
    <p:sldId id="256" r:id="rId2"/>
    <p:sldId id="258" r:id="rId3"/>
    <p:sldId id="260" r:id="rId4"/>
    <p:sldId id="262" r:id="rId5"/>
    <p:sldId id="259" r:id="rId6"/>
    <p:sldId id="264" r:id="rId7"/>
    <p:sldId id="261" r:id="rId8"/>
    <p:sldId id="263" r:id="rId9"/>
  </p:sldIdLst>
  <p:sldSz cx="12192000" cy="6858000"/>
  <p:notesSz cx="6858000" cy="9144000"/>
  <p:custDataLst>
    <p:tags r:id="rId1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1F3C95-3ED9-49C2-9CD6-A7CBE20346FB}" v="2" dt="2024-04-12T09:32:08.6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923" autoAdjust="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6163E1-FF2A-BEEE-7B96-24ABA4B265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64DF014-8B95-97EF-0AD2-6D00BBE9AC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FAEE69-0529-4833-AA5E-CD2B2DCB1329}" type="datetimeFigureOut">
              <a:rPr lang="en-GB" smtClean="0"/>
              <a:t>12/04/2024</a:t>
            </a:fld>
            <a:endParaRPr lang="en-GB"/>
          </a:p>
        </p:txBody>
      </p:sp>
      <p:sp>
        <p:nvSpPr>
          <p:cNvPr id="4" name="Footer Placeholder 3">
            <a:extLst>
              <a:ext uri="{FF2B5EF4-FFF2-40B4-BE49-F238E27FC236}">
                <a16:creationId xmlns:a16="http://schemas.microsoft.com/office/drawing/2014/main" id="{9D6B73CB-8114-1F85-9CF0-0C9929B9EB3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Created by Pascale Thobois as part of the MTOT project 2023</a:t>
            </a:r>
          </a:p>
        </p:txBody>
      </p:sp>
      <p:sp>
        <p:nvSpPr>
          <p:cNvPr id="5" name="Slide Number Placeholder 4">
            <a:extLst>
              <a:ext uri="{FF2B5EF4-FFF2-40B4-BE49-F238E27FC236}">
                <a16:creationId xmlns:a16="http://schemas.microsoft.com/office/drawing/2014/main" id="{141C8487-EF9F-26B2-0F39-66C059EB26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EFE729-5201-4771-8063-299B5270AA8D}" type="slidenum">
              <a:rPr lang="en-GB" smtClean="0"/>
              <a:t>‹#›</a:t>
            </a:fld>
            <a:endParaRPr lang="en-GB"/>
          </a:p>
        </p:txBody>
      </p:sp>
    </p:spTree>
    <p:extLst>
      <p:ext uri="{BB962C8B-B14F-4D97-AF65-F5344CB8AC3E}">
        <p14:creationId xmlns:p14="http://schemas.microsoft.com/office/powerpoint/2010/main" val="165899584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D121BB-F608-4CF3-A29F-52BA174846C9}" type="datetimeFigureOut">
              <a:rPr lang="en-GB" smtClean="0"/>
              <a:t>12/04/2024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Created by Pascale Thobois as part of the MTOT project 2023</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34BC96-AE64-4363-8F7D-6DFF443D17D5}" type="slidenum">
              <a:rPr lang="en-GB" smtClean="0"/>
              <a:t>‹#›</a:t>
            </a:fld>
            <a:endParaRPr lang="en-GB"/>
          </a:p>
        </p:txBody>
      </p:sp>
    </p:spTree>
    <p:extLst>
      <p:ext uri="{BB962C8B-B14F-4D97-AF65-F5344CB8AC3E}">
        <p14:creationId xmlns:p14="http://schemas.microsoft.com/office/powerpoint/2010/main" val="239302108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5-10 minutes. </a:t>
            </a:r>
          </a:p>
          <a:p>
            <a:endParaRPr lang="en-GB" dirty="0"/>
          </a:p>
          <a:p>
            <a:r>
              <a:rPr lang="en-GB" dirty="0"/>
              <a:t>Getting children thinking about something that would describe them to an alien. The purpose of this activity is to have children picture an item that they can later scaffold their poems around. Children to write ideas down on paper or a white board (to be used later).  </a:t>
            </a:r>
          </a:p>
          <a:p>
            <a:endParaRPr lang="en-GB" dirty="0"/>
          </a:p>
          <a:p>
            <a:r>
              <a:rPr lang="en-GB" dirty="0"/>
              <a:t>When children have got an idea, get them to state why that would describe them to an alien. </a:t>
            </a:r>
          </a:p>
          <a:p>
            <a:r>
              <a:rPr lang="en-GB" dirty="0"/>
              <a:t>Note down any interesting words that come out from their explanations. </a:t>
            </a:r>
          </a:p>
        </p:txBody>
      </p:sp>
      <p:sp>
        <p:nvSpPr>
          <p:cNvPr id="4" name="Slide Number Placeholder 3"/>
          <p:cNvSpPr>
            <a:spLocks noGrp="1"/>
          </p:cNvSpPr>
          <p:nvPr>
            <p:ph type="sldNum" sz="quarter" idx="5"/>
          </p:nvPr>
        </p:nvSpPr>
        <p:spPr/>
        <p:txBody>
          <a:bodyPr/>
          <a:lstStyle/>
          <a:p>
            <a:fld id="{3234BC96-AE64-4363-8F7D-6DFF443D17D5}" type="slidenum">
              <a:rPr lang="en-GB" smtClean="0"/>
              <a:t>2</a:t>
            </a:fld>
            <a:endParaRPr lang="en-GB"/>
          </a:p>
        </p:txBody>
      </p:sp>
      <p:sp>
        <p:nvSpPr>
          <p:cNvPr id="5" name="Footer Placeholder 4">
            <a:extLst>
              <a:ext uri="{FF2B5EF4-FFF2-40B4-BE49-F238E27FC236}">
                <a16:creationId xmlns:a16="http://schemas.microsoft.com/office/drawing/2014/main" id="{CC940DBC-7F5A-B737-10E5-66B76ECCECB5}"/>
              </a:ext>
            </a:extLst>
          </p:cNvPr>
          <p:cNvSpPr>
            <a:spLocks noGrp="1"/>
          </p:cNvSpPr>
          <p:nvPr>
            <p:ph type="ftr" sz="quarter" idx="4"/>
          </p:nvPr>
        </p:nvSpPr>
        <p:spPr/>
        <p:txBody>
          <a:bodyPr/>
          <a:lstStyle/>
          <a:p>
            <a:r>
              <a:rPr lang="en-GB"/>
              <a:t>Created by Pascale Thobois as part of the MTOT project 2023</a:t>
            </a:r>
          </a:p>
        </p:txBody>
      </p:sp>
    </p:spTree>
    <p:extLst>
      <p:ext uri="{BB962C8B-B14F-4D97-AF65-F5344CB8AC3E}">
        <p14:creationId xmlns:p14="http://schemas.microsoft.com/office/powerpoint/2010/main" val="2727925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Thirsty Crow my Harm Arshad (Y7) – taken from MTOT Anthology 2022 </a:t>
            </a:r>
            <a:r>
              <a:rPr lang="en-GB" dirty="0" err="1"/>
              <a:t>p.g.</a:t>
            </a:r>
            <a:r>
              <a:rPr lang="en-GB" dirty="0"/>
              <a:t> 9</a:t>
            </a:r>
          </a:p>
          <a:p>
            <a:r>
              <a:rPr lang="en-GB" dirty="0"/>
              <a:t>Google Translate have an app that will allow you to take pictures of the image and it will translate pictures. </a:t>
            </a:r>
          </a:p>
        </p:txBody>
      </p:sp>
      <p:sp>
        <p:nvSpPr>
          <p:cNvPr id="4" name="Slide Number Placeholder 3"/>
          <p:cNvSpPr>
            <a:spLocks noGrp="1"/>
          </p:cNvSpPr>
          <p:nvPr>
            <p:ph type="sldNum" sz="quarter" idx="5"/>
          </p:nvPr>
        </p:nvSpPr>
        <p:spPr/>
        <p:txBody>
          <a:bodyPr/>
          <a:lstStyle/>
          <a:p>
            <a:fld id="{3234BC96-AE64-4363-8F7D-6DFF443D17D5}" type="slidenum">
              <a:rPr lang="en-GB" smtClean="0"/>
              <a:t>3</a:t>
            </a:fld>
            <a:endParaRPr lang="en-GB"/>
          </a:p>
        </p:txBody>
      </p:sp>
      <p:sp>
        <p:nvSpPr>
          <p:cNvPr id="5" name="Footer Placeholder 4">
            <a:extLst>
              <a:ext uri="{FF2B5EF4-FFF2-40B4-BE49-F238E27FC236}">
                <a16:creationId xmlns:a16="http://schemas.microsoft.com/office/drawing/2014/main" id="{EC130B4A-0D3C-6A47-B3F5-4B06F61DD5FE}"/>
              </a:ext>
            </a:extLst>
          </p:cNvPr>
          <p:cNvSpPr>
            <a:spLocks noGrp="1"/>
          </p:cNvSpPr>
          <p:nvPr>
            <p:ph type="ftr" sz="quarter" idx="4"/>
          </p:nvPr>
        </p:nvSpPr>
        <p:spPr/>
        <p:txBody>
          <a:bodyPr/>
          <a:lstStyle/>
          <a:p>
            <a:r>
              <a:rPr lang="en-GB"/>
              <a:t>Created by Pascale Thobois as part of the MTOT project 2023</a:t>
            </a:r>
          </a:p>
        </p:txBody>
      </p:sp>
    </p:spTree>
    <p:extLst>
      <p:ext uri="{BB962C8B-B14F-4D97-AF65-F5344CB8AC3E}">
        <p14:creationId xmlns:p14="http://schemas.microsoft.com/office/powerpoint/2010/main" val="3459805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Poem by P. Thobois, edited using Chat GPT – written to expected year 4 student level. Have students read through this and identify features within the poem. Ask them if they can see the shape of the raindrop in the poem (shape of the subject). </a:t>
            </a:r>
          </a:p>
        </p:txBody>
      </p:sp>
      <p:sp>
        <p:nvSpPr>
          <p:cNvPr id="4" name="Slide Number Placeholder 3"/>
          <p:cNvSpPr>
            <a:spLocks noGrp="1"/>
          </p:cNvSpPr>
          <p:nvPr>
            <p:ph type="sldNum" sz="quarter" idx="5"/>
          </p:nvPr>
        </p:nvSpPr>
        <p:spPr/>
        <p:txBody>
          <a:bodyPr/>
          <a:lstStyle/>
          <a:p>
            <a:fld id="{3234BC96-AE64-4363-8F7D-6DFF443D17D5}" type="slidenum">
              <a:rPr lang="en-GB" smtClean="0"/>
              <a:t>4</a:t>
            </a:fld>
            <a:endParaRPr lang="en-GB"/>
          </a:p>
        </p:txBody>
      </p:sp>
      <p:sp>
        <p:nvSpPr>
          <p:cNvPr id="5" name="Footer Placeholder 4">
            <a:extLst>
              <a:ext uri="{FF2B5EF4-FFF2-40B4-BE49-F238E27FC236}">
                <a16:creationId xmlns:a16="http://schemas.microsoft.com/office/drawing/2014/main" id="{1D452152-0F57-AD5F-F50A-5AD6008A4BA5}"/>
              </a:ext>
            </a:extLst>
          </p:cNvPr>
          <p:cNvSpPr>
            <a:spLocks noGrp="1"/>
          </p:cNvSpPr>
          <p:nvPr>
            <p:ph type="ftr" sz="quarter" idx="4"/>
          </p:nvPr>
        </p:nvSpPr>
        <p:spPr/>
        <p:txBody>
          <a:bodyPr/>
          <a:lstStyle/>
          <a:p>
            <a:r>
              <a:rPr lang="en-GB"/>
              <a:t>Created by Pascale Thobois as part of the MTOT project 2023</a:t>
            </a:r>
          </a:p>
        </p:txBody>
      </p:sp>
    </p:spTree>
    <p:extLst>
      <p:ext uri="{BB962C8B-B14F-4D97-AF65-F5344CB8AC3E}">
        <p14:creationId xmlns:p14="http://schemas.microsoft.com/office/powerpoint/2010/main" val="825752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34BC96-AE64-4363-8F7D-6DFF443D17D5}" type="slidenum">
              <a:rPr lang="en-GB" smtClean="0"/>
              <a:t>5</a:t>
            </a:fld>
            <a:endParaRPr lang="en-GB"/>
          </a:p>
        </p:txBody>
      </p:sp>
      <p:sp>
        <p:nvSpPr>
          <p:cNvPr id="5" name="Footer Placeholder 4">
            <a:extLst>
              <a:ext uri="{FF2B5EF4-FFF2-40B4-BE49-F238E27FC236}">
                <a16:creationId xmlns:a16="http://schemas.microsoft.com/office/drawing/2014/main" id="{327B3FD4-BBCA-E4E6-4136-6D6BE4A93DA3}"/>
              </a:ext>
            </a:extLst>
          </p:cNvPr>
          <p:cNvSpPr>
            <a:spLocks noGrp="1"/>
          </p:cNvSpPr>
          <p:nvPr>
            <p:ph type="ftr" sz="quarter" idx="4"/>
          </p:nvPr>
        </p:nvSpPr>
        <p:spPr/>
        <p:txBody>
          <a:bodyPr/>
          <a:lstStyle/>
          <a:p>
            <a:r>
              <a:rPr lang="en-GB"/>
              <a:t>Created by Pascale Thobois as part of the MTOT project 2023</a:t>
            </a:r>
          </a:p>
        </p:txBody>
      </p:sp>
    </p:spTree>
    <p:extLst>
      <p:ext uri="{BB962C8B-B14F-4D97-AF65-F5344CB8AC3E}">
        <p14:creationId xmlns:p14="http://schemas.microsoft.com/office/powerpoint/2010/main" val="100860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Poem by theme by P. Thobois, edited  by ChatGPT– written to expected year 7 student level (GD year 6). </a:t>
            </a:r>
          </a:p>
        </p:txBody>
      </p:sp>
      <p:sp>
        <p:nvSpPr>
          <p:cNvPr id="4" name="Slide Number Placeholder 3"/>
          <p:cNvSpPr>
            <a:spLocks noGrp="1"/>
          </p:cNvSpPr>
          <p:nvPr>
            <p:ph type="sldNum" sz="quarter" idx="5"/>
          </p:nvPr>
        </p:nvSpPr>
        <p:spPr/>
        <p:txBody>
          <a:bodyPr/>
          <a:lstStyle/>
          <a:p>
            <a:fld id="{3234BC96-AE64-4363-8F7D-6DFF443D17D5}" type="slidenum">
              <a:rPr lang="en-GB" smtClean="0"/>
              <a:t>6</a:t>
            </a:fld>
            <a:endParaRPr lang="en-GB"/>
          </a:p>
        </p:txBody>
      </p:sp>
      <p:sp>
        <p:nvSpPr>
          <p:cNvPr id="5" name="Footer Placeholder 4">
            <a:extLst>
              <a:ext uri="{FF2B5EF4-FFF2-40B4-BE49-F238E27FC236}">
                <a16:creationId xmlns:a16="http://schemas.microsoft.com/office/drawing/2014/main" id="{BBA7BDA1-939A-8F75-3A4C-FF514A699120}"/>
              </a:ext>
            </a:extLst>
          </p:cNvPr>
          <p:cNvSpPr>
            <a:spLocks noGrp="1"/>
          </p:cNvSpPr>
          <p:nvPr>
            <p:ph type="ftr" sz="quarter" idx="4"/>
          </p:nvPr>
        </p:nvSpPr>
        <p:spPr/>
        <p:txBody>
          <a:bodyPr/>
          <a:lstStyle/>
          <a:p>
            <a:r>
              <a:rPr lang="en-GB"/>
              <a:t>Created by Pascale Thobois as part of the MTOT project 2023</a:t>
            </a:r>
          </a:p>
        </p:txBody>
      </p:sp>
    </p:spTree>
    <p:extLst>
      <p:ext uri="{BB962C8B-B14F-4D97-AF65-F5344CB8AC3E}">
        <p14:creationId xmlns:p14="http://schemas.microsoft.com/office/powerpoint/2010/main" val="2482106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reviewing the success criteria, you can adjust the features children </a:t>
            </a:r>
            <a:r>
              <a:rPr lang="en-GB" i="1" dirty="0"/>
              <a:t>need</a:t>
            </a:r>
            <a:r>
              <a:rPr lang="en-GB" i="0" dirty="0"/>
              <a:t> to include (if you want a strict criteria, can be more free flow). </a:t>
            </a:r>
          </a:p>
          <a:p>
            <a:r>
              <a:rPr lang="en-GB" i="0" dirty="0"/>
              <a:t>Once children have had a go identifying features in the poetry, start them on their writing. Depending on the cohort you can adjust the amount of free time children have with writing. You can pull them back to share ideas (magpie), for you to help model ideas or to help keep the lessons more structured. </a:t>
            </a:r>
            <a:endParaRPr lang="en-GB" dirty="0"/>
          </a:p>
        </p:txBody>
      </p:sp>
      <p:sp>
        <p:nvSpPr>
          <p:cNvPr id="4" name="Slide Number Placeholder 3"/>
          <p:cNvSpPr>
            <a:spLocks noGrp="1"/>
          </p:cNvSpPr>
          <p:nvPr>
            <p:ph type="sldNum" sz="quarter" idx="5"/>
          </p:nvPr>
        </p:nvSpPr>
        <p:spPr/>
        <p:txBody>
          <a:bodyPr/>
          <a:lstStyle/>
          <a:p>
            <a:fld id="{3234BC96-AE64-4363-8F7D-6DFF443D17D5}" type="slidenum">
              <a:rPr lang="en-GB" smtClean="0"/>
              <a:t>7</a:t>
            </a:fld>
            <a:endParaRPr lang="en-GB"/>
          </a:p>
        </p:txBody>
      </p:sp>
      <p:sp>
        <p:nvSpPr>
          <p:cNvPr id="5" name="Footer Placeholder 4">
            <a:extLst>
              <a:ext uri="{FF2B5EF4-FFF2-40B4-BE49-F238E27FC236}">
                <a16:creationId xmlns:a16="http://schemas.microsoft.com/office/drawing/2014/main" id="{6F468607-C5DC-2ED6-5FDA-AE8011EC4D7D}"/>
              </a:ext>
            </a:extLst>
          </p:cNvPr>
          <p:cNvSpPr>
            <a:spLocks noGrp="1"/>
          </p:cNvSpPr>
          <p:nvPr>
            <p:ph type="ftr" sz="quarter" idx="4"/>
          </p:nvPr>
        </p:nvSpPr>
        <p:spPr/>
        <p:txBody>
          <a:bodyPr/>
          <a:lstStyle/>
          <a:p>
            <a:r>
              <a:rPr lang="en-GB"/>
              <a:t>Created by Pascale Thobois as part of the MTOT project 2023</a:t>
            </a:r>
          </a:p>
        </p:txBody>
      </p:sp>
    </p:spTree>
    <p:extLst>
      <p:ext uri="{BB962C8B-B14F-4D97-AF65-F5344CB8AC3E}">
        <p14:creationId xmlns:p14="http://schemas.microsoft.com/office/powerpoint/2010/main" val="2095694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B24B45-424C-42F6-8728-11B34471E5E9}" type="datetime1">
              <a:rPr lang="en-GB" smtClean="0"/>
              <a:t>12/04/2024</a:t>
            </a:fld>
            <a:endParaRPr lang="en-GB"/>
          </a:p>
        </p:txBody>
      </p:sp>
      <p:sp>
        <p:nvSpPr>
          <p:cNvPr id="5" name="Footer Placeholder 4"/>
          <p:cNvSpPr>
            <a:spLocks noGrp="1"/>
          </p:cNvSpPr>
          <p:nvPr>
            <p:ph type="ftr" sz="quarter" idx="11"/>
          </p:nvPr>
        </p:nvSpPr>
        <p:spPr/>
        <p:txBody>
          <a:bodyPr/>
          <a:lstStyle/>
          <a:p>
            <a:r>
              <a:rPr lang="en-GB"/>
              <a:t>Created by Pascale Thobois as part of the MTOT project 2023</a:t>
            </a:r>
          </a:p>
        </p:txBody>
      </p:sp>
      <p:sp>
        <p:nvSpPr>
          <p:cNvPr id="6" name="Slide Number Placeholder 5"/>
          <p:cNvSpPr>
            <a:spLocks noGrp="1"/>
          </p:cNvSpPr>
          <p:nvPr>
            <p:ph type="sldNum" sz="quarter" idx="12"/>
          </p:nvPr>
        </p:nvSpPr>
        <p:spPr/>
        <p:txBody>
          <a:bodyPr/>
          <a:lstStyle/>
          <a:p>
            <a:fld id="{3D2B00D6-58CB-4A70-BB80-7911DDDDC98C}" type="slidenum">
              <a:rPr lang="en-GB" smtClean="0"/>
              <a:t>‹#›</a:t>
            </a:fld>
            <a:endParaRPr lang="en-GB"/>
          </a:p>
        </p:txBody>
      </p:sp>
    </p:spTree>
    <p:extLst>
      <p:ext uri="{BB962C8B-B14F-4D97-AF65-F5344CB8AC3E}">
        <p14:creationId xmlns:p14="http://schemas.microsoft.com/office/powerpoint/2010/main" val="3755671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FECBCF-24D1-4288-A529-262410BB39E0}" type="datetime1">
              <a:rPr lang="en-GB" smtClean="0"/>
              <a:t>12/04/2024</a:t>
            </a:fld>
            <a:endParaRPr lang="en-GB"/>
          </a:p>
        </p:txBody>
      </p:sp>
      <p:sp>
        <p:nvSpPr>
          <p:cNvPr id="5" name="Footer Placeholder 4"/>
          <p:cNvSpPr>
            <a:spLocks noGrp="1"/>
          </p:cNvSpPr>
          <p:nvPr>
            <p:ph type="ftr" sz="quarter" idx="11"/>
          </p:nvPr>
        </p:nvSpPr>
        <p:spPr/>
        <p:txBody>
          <a:bodyPr/>
          <a:lstStyle/>
          <a:p>
            <a:r>
              <a:rPr lang="en-GB"/>
              <a:t>Created by Pascale Thobois as part of the MTOT project 2023</a:t>
            </a:r>
          </a:p>
        </p:txBody>
      </p:sp>
      <p:sp>
        <p:nvSpPr>
          <p:cNvPr id="6" name="Slide Number Placeholder 5"/>
          <p:cNvSpPr>
            <a:spLocks noGrp="1"/>
          </p:cNvSpPr>
          <p:nvPr>
            <p:ph type="sldNum" sz="quarter" idx="12"/>
          </p:nvPr>
        </p:nvSpPr>
        <p:spPr/>
        <p:txBody>
          <a:bodyPr/>
          <a:lstStyle/>
          <a:p>
            <a:fld id="{3D2B00D6-58CB-4A70-BB80-7911DDDDC98C}" type="slidenum">
              <a:rPr lang="en-GB" smtClean="0"/>
              <a:t>‹#›</a:t>
            </a:fld>
            <a:endParaRPr lang="en-GB"/>
          </a:p>
        </p:txBody>
      </p:sp>
    </p:spTree>
    <p:extLst>
      <p:ext uri="{BB962C8B-B14F-4D97-AF65-F5344CB8AC3E}">
        <p14:creationId xmlns:p14="http://schemas.microsoft.com/office/powerpoint/2010/main" val="1376485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4AF82F-069C-42AB-A014-C1AF50C30ECE}" type="datetime1">
              <a:rPr lang="en-GB" smtClean="0"/>
              <a:t>12/04/2024</a:t>
            </a:fld>
            <a:endParaRPr lang="en-GB"/>
          </a:p>
        </p:txBody>
      </p:sp>
      <p:sp>
        <p:nvSpPr>
          <p:cNvPr id="5" name="Footer Placeholder 4"/>
          <p:cNvSpPr>
            <a:spLocks noGrp="1"/>
          </p:cNvSpPr>
          <p:nvPr>
            <p:ph type="ftr" sz="quarter" idx="11"/>
          </p:nvPr>
        </p:nvSpPr>
        <p:spPr/>
        <p:txBody>
          <a:bodyPr/>
          <a:lstStyle/>
          <a:p>
            <a:r>
              <a:rPr lang="en-GB"/>
              <a:t>Created by Pascale Thobois as part of the MTOT project 2023</a:t>
            </a:r>
          </a:p>
        </p:txBody>
      </p:sp>
      <p:sp>
        <p:nvSpPr>
          <p:cNvPr id="6" name="Slide Number Placeholder 5"/>
          <p:cNvSpPr>
            <a:spLocks noGrp="1"/>
          </p:cNvSpPr>
          <p:nvPr>
            <p:ph type="sldNum" sz="quarter" idx="12"/>
          </p:nvPr>
        </p:nvSpPr>
        <p:spPr/>
        <p:txBody>
          <a:bodyPr/>
          <a:lstStyle/>
          <a:p>
            <a:fld id="{3D2B00D6-58CB-4A70-BB80-7911DDDDC98C}"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44771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E996B7-785E-442C-81BC-C2CD4DB4A85B}" type="datetime1">
              <a:rPr lang="en-GB" smtClean="0"/>
              <a:t>12/04/2024</a:t>
            </a:fld>
            <a:endParaRPr lang="en-GB"/>
          </a:p>
        </p:txBody>
      </p:sp>
      <p:sp>
        <p:nvSpPr>
          <p:cNvPr id="5" name="Footer Placeholder 4"/>
          <p:cNvSpPr>
            <a:spLocks noGrp="1"/>
          </p:cNvSpPr>
          <p:nvPr>
            <p:ph type="ftr" sz="quarter" idx="11"/>
          </p:nvPr>
        </p:nvSpPr>
        <p:spPr/>
        <p:txBody>
          <a:bodyPr/>
          <a:lstStyle/>
          <a:p>
            <a:r>
              <a:rPr lang="en-GB"/>
              <a:t>Created by Pascale Thobois as part of the MTOT project 2023</a:t>
            </a:r>
          </a:p>
        </p:txBody>
      </p:sp>
      <p:sp>
        <p:nvSpPr>
          <p:cNvPr id="6" name="Slide Number Placeholder 5"/>
          <p:cNvSpPr>
            <a:spLocks noGrp="1"/>
          </p:cNvSpPr>
          <p:nvPr>
            <p:ph type="sldNum" sz="quarter" idx="12"/>
          </p:nvPr>
        </p:nvSpPr>
        <p:spPr/>
        <p:txBody>
          <a:bodyPr/>
          <a:lstStyle/>
          <a:p>
            <a:fld id="{3D2B00D6-58CB-4A70-BB80-7911DDDDC98C}" type="slidenum">
              <a:rPr lang="en-GB" smtClean="0"/>
              <a:t>‹#›</a:t>
            </a:fld>
            <a:endParaRPr lang="en-GB"/>
          </a:p>
        </p:txBody>
      </p:sp>
    </p:spTree>
    <p:extLst>
      <p:ext uri="{BB962C8B-B14F-4D97-AF65-F5344CB8AC3E}">
        <p14:creationId xmlns:p14="http://schemas.microsoft.com/office/powerpoint/2010/main" val="21128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0F81D6-588D-450C-B242-D548475F0775}" type="datetime1">
              <a:rPr lang="en-GB" smtClean="0"/>
              <a:t>12/04/2024</a:t>
            </a:fld>
            <a:endParaRPr lang="en-GB"/>
          </a:p>
        </p:txBody>
      </p:sp>
      <p:sp>
        <p:nvSpPr>
          <p:cNvPr id="5" name="Footer Placeholder 4"/>
          <p:cNvSpPr>
            <a:spLocks noGrp="1"/>
          </p:cNvSpPr>
          <p:nvPr>
            <p:ph type="ftr" sz="quarter" idx="11"/>
          </p:nvPr>
        </p:nvSpPr>
        <p:spPr/>
        <p:txBody>
          <a:bodyPr/>
          <a:lstStyle/>
          <a:p>
            <a:r>
              <a:rPr lang="en-GB"/>
              <a:t>Created by Pascale Thobois as part of the MTOT project 2023</a:t>
            </a:r>
          </a:p>
        </p:txBody>
      </p:sp>
      <p:sp>
        <p:nvSpPr>
          <p:cNvPr id="6" name="Slide Number Placeholder 5"/>
          <p:cNvSpPr>
            <a:spLocks noGrp="1"/>
          </p:cNvSpPr>
          <p:nvPr>
            <p:ph type="sldNum" sz="quarter" idx="12"/>
          </p:nvPr>
        </p:nvSpPr>
        <p:spPr/>
        <p:txBody>
          <a:bodyPr/>
          <a:lstStyle/>
          <a:p>
            <a:fld id="{3D2B00D6-58CB-4A70-BB80-7911DDDDC98C}"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59560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586ED3-D794-4195-9347-37331ABD52A1}" type="datetime1">
              <a:rPr lang="en-GB" smtClean="0"/>
              <a:t>12/04/2024</a:t>
            </a:fld>
            <a:endParaRPr lang="en-GB"/>
          </a:p>
        </p:txBody>
      </p:sp>
      <p:sp>
        <p:nvSpPr>
          <p:cNvPr id="5" name="Footer Placeholder 4"/>
          <p:cNvSpPr>
            <a:spLocks noGrp="1"/>
          </p:cNvSpPr>
          <p:nvPr>
            <p:ph type="ftr" sz="quarter" idx="11"/>
          </p:nvPr>
        </p:nvSpPr>
        <p:spPr/>
        <p:txBody>
          <a:bodyPr/>
          <a:lstStyle/>
          <a:p>
            <a:r>
              <a:rPr lang="en-GB"/>
              <a:t>Created by Pascale Thobois as part of the MTOT project 2023</a:t>
            </a:r>
          </a:p>
        </p:txBody>
      </p:sp>
      <p:sp>
        <p:nvSpPr>
          <p:cNvPr id="6" name="Slide Number Placeholder 5"/>
          <p:cNvSpPr>
            <a:spLocks noGrp="1"/>
          </p:cNvSpPr>
          <p:nvPr>
            <p:ph type="sldNum" sz="quarter" idx="12"/>
          </p:nvPr>
        </p:nvSpPr>
        <p:spPr/>
        <p:txBody>
          <a:bodyPr/>
          <a:lstStyle/>
          <a:p>
            <a:fld id="{3D2B00D6-58CB-4A70-BB80-7911DDDDC98C}" type="slidenum">
              <a:rPr lang="en-GB" smtClean="0"/>
              <a:t>‹#›</a:t>
            </a:fld>
            <a:endParaRPr lang="en-GB"/>
          </a:p>
        </p:txBody>
      </p:sp>
    </p:spTree>
    <p:extLst>
      <p:ext uri="{BB962C8B-B14F-4D97-AF65-F5344CB8AC3E}">
        <p14:creationId xmlns:p14="http://schemas.microsoft.com/office/powerpoint/2010/main" val="604353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A52887-712B-4F2A-9810-B6BA5DC04D0E}" type="datetime1">
              <a:rPr lang="en-GB" smtClean="0"/>
              <a:t>12/04/2024</a:t>
            </a:fld>
            <a:endParaRPr lang="en-GB"/>
          </a:p>
        </p:txBody>
      </p:sp>
      <p:sp>
        <p:nvSpPr>
          <p:cNvPr id="5" name="Footer Placeholder 4"/>
          <p:cNvSpPr>
            <a:spLocks noGrp="1"/>
          </p:cNvSpPr>
          <p:nvPr>
            <p:ph type="ftr" sz="quarter" idx="11"/>
          </p:nvPr>
        </p:nvSpPr>
        <p:spPr/>
        <p:txBody>
          <a:bodyPr/>
          <a:lstStyle/>
          <a:p>
            <a:r>
              <a:rPr lang="en-GB"/>
              <a:t>Created by Pascale Thobois as part of the MTOT project 2023</a:t>
            </a:r>
          </a:p>
        </p:txBody>
      </p:sp>
      <p:sp>
        <p:nvSpPr>
          <p:cNvPr id="6" name="Slide Number Placeholder 5"/>
          <p:cNvSpPr>
            <a:spLocks noGrp="1"/>
          </p:cNvSpPr>
          <p:nvPr>
            <p:ph type="sldNum" sz="quarter" idx="12"/>
          </p:nvPr>
        </p:nvSpPr>
        <p:spPr/>
        <p:txBody>
          <a:bodyPr/>
          <a:lstStyle/>
          <a:p>
            <a:fld id="{3D2B00D6-58CB-4A70-BB80-7911DDDDC98C}" type="slidenum">
              <a:rPr lang="en-GB" smtClean="0"/>
              <a:t>‹#›</a:t>
            </a:fld>
            <a:endParaRPr lang="en-GB"/>
          </a:p>
        </p:txBody>
      </p:sp>
    </p:spTree>
    <p:extLst>
      <p:ext uri="{BB962C8B-B14F-4D97-AF65-F5344CB8AC3E}">
        <p14:creationId xmlns:p14="http://schemas.microsoft.com/office/powerpoint/2010/main" val="66401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865DA6-8463-4724-BA3E-908ECE4785CF}" type="datetime1">
              <a:rPr lang="en-GB" smtClean="0"/>
              <a:t>12/04/2024</a:t>
            </a:fld>
            <a:endParaRPr lang="en-GB"/>
          </a:p>
        </p:txBody>
      </p:sp>
      <p:sp>
        <p:nvSpPr>
          <p:cNvPr id="5" name="Footer Placeholder 4"/>
          <p:cNvSpPr>
            <a:spLocks noGrp="1"/>
          </p:cNvSpPr>
          <p:nvPr>
            <p:ph type="ftr" sz="quarter" idx="11"/>
          </p:nvPr>
        </p:nvSpPr>
        <p:spPr/>
        <p:txBody>
          <a:bodyPr/>
          <a:lstStyle/>
          <a:p>
            <a:r>
              <a:rPr lang="en-GB"/>
              <a:t>Created by Pascale Thobois as part of the MTOT project 2023</a:t>
            </a:r>
          </a:p>
        </p:txBody>
      </p:sp>
      <p:sp>
        <p:nvSpPr>
          <p:cNvPr id="6" name="Slide Number Placeholder 5"/>
          <p:cNvSpPr>
            <a:spLocks noGrp="1"/>
          </p:cNvSpPr>
          <p:nvPr>
            <p:ph type="sldNum" sz="quarter" idx="12"/>
          </p:nvPr>
        </p:nvSpPr>
        <p:spPr/>
        <p:txBody>
          <a:bodyPr/>
          <a:lstStyle/>
          <a:p>
            <a:fld id="{3D2B00D6-58CB-4A70-BB80-7911DDDDC98C}" type="slidenum">
              <a:rPr lang="en-GB" smtClean="0"/>
              <a:t>‹#›</a:t>
            </a:fld>
            <a:endParaRPr lang="en-GB"/>
          </a:p>
        </p:txBody>
      </p:sp>
    </p:spTree>
    <p:extLst>
      <p:ext uri="{BB962C8B-B14F-4D97-AF65-F5344CB8AC3E}">
        <p14:creationId xmlns:p14="http://schemas.microsoft.com/office/powerpoint/2010/main" val="3568790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34F7F3-714B-4854-9265-D55B8DF3D778}" type="datetime1">
              <a:rPr lang="en-GB" smtClean="0"/>
              <a:t>12/04/2024</a:t>
            </a:fld>
            <a:endParaRPr lang="en-GB"/>
          </a:p>
        </p:txBody>
      </p:sp>
      <p:sp>
        <p:nvSpPr>
          <p:cNvPr id="5" name="Footer Placeholder 4"/>
          <p:cNvSpPr>
            <a:spLocks noGrp="1"/>
          </p:cNvSpPr>
          <p:nvPr>
            <p:ph type="ftr" sz="quarter" idx="11"/>
          </p:nvPr>
        </p:nvSpPr>
        <p:spPr/>
        <p:txBody>
          <a:bodyPr/>
          <a:lstStyle/>
          <a:p>
            <a:r>
              <a:rPr lang="en-GB"/>
              <a:t>Created by Pascale Thobois as part of the MTOT project 2023</a:t>
            </a:r>
          </a:p>
        </p:txBody>
      </p:sp>
      <p:sp>
        <p:nvSpPr>
          <p:cNvPr id="6" name="Slide Number Placeholder 5"/>
          <p:cNvSpPr>
            <a:spLocks noGrp="1"/>
          </p:cNvSpPr>
          <p:nvPr>
            <p:ph type="sldNum" sz="quarter" idx="12"/>
          </p:nvPr>
        </p:nvSpPr>
        <p:spPr/>
        <p:txBody>
          <a:bodyPr/>
          <a:lstStyle/>
          <a:p>
            <a:fld id="{3D2B00D6-58CB-4A70-BB80-7911DDDDC98C}" type="slidenum">
              <a:rPr lang="en-GB" smtClean="0"/>
              <a:t>‹#›</a:t>
            </a:fld>
            <a:endParaRPr lang="en-GB"/>
          </a:p>
        </p:txBody>
      </p:sp>
    </p:spTree>
    <p:extLst>
      <p:ext uri="{BB962C8B-B14F-4D97-AF65-F5344CB8AC3E}">
        <p14:creationId xmlns:p14="http://schemas.microsoft.com/office/powerpoint/2010/main" val="3227661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76F487-373C-4578-92DC-9772B88EDC29}" type="datetime1">
              <a:rPr lang="en-GB" smtClean="0"/>
              <a:t>12/04/2024</a:t>
            </a:fld>
            <a:endParaRPr lang="en-GB"/>
          </a:p>
        </p:txBody>
      </p:sp>
      <p:sp>
        <p:nvSpPr>
          <p:cNvPr id="5" name="Footer Placeholder 4"/>
          <p:cNvSpPr>
            <a:spLocks noGrp="1"/>
          </p:cNvSpPr>
          <p:nvPr>
            <p:ph type="ftr" sz="quarter" idx="11"/>
          </p:nvPr>
        </p:nvSpPr>
        <p:spPr/>
        <p:txBody>
          <a:bodyPr/>
          <a:lstStyle/>
          <a:p>
            <a:r>
              <a:rPr lang="en-GB"/>
              <a:t>Created by Pascale Thobois as part of the MTOT project 2023</a:t>
            </a:r>
          </a:p>
        </p:txBody>
      </p:sp>
      <p:sp>
        <p:nvSpPr>
          <p:cNvPr id="6" name="Slide Number Placeholder 5"/>
          <p:cNvSpPr>
            <a:spLocks noGrp="1"/>
          </p:cNvSpPr>
          <p:nvPr>
            <p:ph type="sldNum" sz="quarter" idx="12"/>
          </p:nvPr>
        </p:nvSpPr>
        <p:spPr/>
        <p:txBody>
          <a:bodyPr/>
          <a:lstStyle/>
          <a:p>
            <a:fld id="{3D2B00D6-58CB-4A70-BB80-7911DDDDC98C}" type="slidenum">
              <a:rPr lang="en-GB" smtClean="0"/>
              <a:t>‹#›</a:t>
            </a:fld>
            <a:endParaRPr lang="en-GB"/>
          </a:p>
        </p:txBody>
      </p:sp>
    </p:spTree>
    <p:extLst>
      <p:ext uri="{BB962C8B-B14F-4D97-AF65-F5344CB8AC3E}">
        <p14:creationId xmlns:p14="http://schemas.microsoft.com/office/powerpoint/2010/main" val="3602677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4F922D-98E7-421C-ABE2-B5EB56A2BEFB}" type="datetime1">
              <a:rPr lang="en-GB" smtClean="0"/>
              <a:t>12/04/2024</a:t>
            </a:fld>
            <a:endParaRPr lang="en-GB"/>
          </a:p>
        </p:txBody>
      </p:sp>
      <p:sp>
        <p:nvSpPr>
          <p:cNvPr id="6" name="Footer Placeholder 5"/>
          <p:cNvSpPr>
            <a:spLocks noGrp="1"/>
          </p:cNvSpPr>
          <p:nvPr>
            <p:ph type="ftr" sz="quarter" idx="11"/>
          </p:nvPr>
        </p:nvSpPr>
        <p:spPr/>
        <p:txBody>
          <a:bodyPr/>
          <a:lstStyle/>
          <a:p>
            <a:r>
              <a:rPr lang="en-GB"/>
              <a:t>Created by Pascale Thobois as part of the MTOT project 2023</a:t>
            </a:r>
          </a:p>
        </p:txBody>
      </p:sp>
      <p:sp>
        <p:nvSpPr>
          <p:cNvPr id="7" name="Slide Number Placeholder 6"/>
          <p:cNvSpPr>
            <a:spLocks noGrp="1"/>
          </p:cNvSpPr>
          <p:nvPr>
            <p:ph type="sldNum" sz="quarter" idx="12"/>
          </p:nvPr>
        </p:nvSpPr>
        <p:spPr/>
        <p:txBody>
          <a:bodyPr/>
          <a:lstStyle/>
          <a:p>
            <a:fld id="{3D2B00D6-58CB-4A70-BB80-7911DDDDC98C}" type="slidenum">
              <a:rPr lang="en-GB" smtClean="0"/>
              <a:t>‹#›</a:t>
            </a:fld>
            <a:endParaRPr lang="en-GB"/>
          </a:p>
        </p:txBody>
      </p:sp>
    </p:spTree>
    <p:extLst>
      <p:ext uri="{BB962C8B-B14F-4D97-AF65-F5344CB8AC3E}">
        <p14:creationId xmlns:p14="http://schemas.microsoft.com/office/powerpoint/2010/main" val="1574886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790296-0CF8-4B8F-AC02-5863B5B56D50}" type="datetime1">
              <a:rPr lang="en-GB" smtClean="0"/>
              <a:t>12/04/2024</a:t>
            </a:fld>
            <a:endParaRPr lang="en-GB"/>
          </a:p>
        </p:txBody>
      </p:sp>
      <p:sp>
        <p:nvSpPr>
          <p:cNvPr id="8" name="Footer Placeholder 7"/>
          <p:cNvSpPr>
            <a:spLocks noGrp="1"/>
          </p:cNvSpPr>
          <p:nvPr>
            <p:ph type="ftr" sz="quarter" idx="11"/>
          </p:nvPr>
        </p:nvSpPr>
        <p:spPr/>
        <p:txBody>
          <a:bodyPr/>
          <a:lstStyle/>
          <a:p>
            <a:r>
              <a:rPr lang="en-GB"/>
              <a:t>Created by Pascale Thobois as part of the MTOT project 2023</a:t>
            </a:r>
          </a:p>
        </p:txBody>
      </p:sp>
      <p:sp>
        <p:nvSpPr>
          <p:cNvPr id="9" name="Slide Number Placeholder 8"/>
          <p:cNvSpPr>
            <a:spLocks noGrp="1"/>
          </p:cNvSpPr>
          <p:nvPr>
            <p:ph type="sldNum" sz="quarter" idx="12"/>
          </p:nvPr>
        </p:nvSpPr>
        <p:spPr/>
        <p:txBody>
          <a:bodyPr/>
          <a:lstStyle/>
          <a:p>
            <a:fld id="{3D2B00D6-58CB-4A70-BB80-7911DDDDC98C}" type="slidenum">
              <a:rPr lang="en-GB" smtClean="0"/>
              <a:t>‹#›</a:t>
            </a:fld>
            <a:endParaRPr lang="en-GB"/>
          </a:p>
        </p:txBody>
      </p:sp>
    </p:spTree>
    <p:extLst>
      <p:ext uri="{BB962C8B-B14F-4D97-AF65-F5344CB8AC3E}">
        <p14:creationId xmlns:p14="http://schemas.microsoft.com/office/powerpoint/2010/main" val="2892111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131931-FD82-442E-9982-92A8D0DAABD9}" type="datetime1">
              <a:rPr lang="en-GB" smtClean="0"/>
              <a:t>12/04/2024</a:t>
            </a:fld>
            <a:endParaRPr lang="en-GB"/>
          </a:p>
        </p:txBody>
      </p:sp>
      <p:sp>
        <p:nvSpPr>
          <p:cNvPr id="4" name="Footer Placeholder 3"/>
          <p:cNvSpPr>
            <a:spLocks noGrp="1"/>
          </p:cNvSpPr>
          <p:nvPr>
            <p:ph type="ftr" sz="quarter" idx="11"/>
          </p:nvPr>
        </p:nvSpPr>
        <p:spPr/>
        <p:txBody>
          <a:bodyPr/>
          <a:lstStyle/>
          <a:p>
            <a:r>
              <a:rPr lang="en-GB"/>
              <a:t>Created by Pascale Thobois as part of the MTOT project 2023</a:t>
            </a:r>
          </a:p>
        </p:txBody>
      </p:sp>
      <p:sp>
        <p:nvSpPr>
          <p:cNvPr id="5" name="Slide Number Placeholder 4"/>
          <p:cNvSpPr>
            <a:spLocks noGrp="1"/>
          </p:cNvSpPr>
          <p:nvPr>
            <p:ph type="sldNum" sz="quarter" idx="12"/>
          </p:nvPr>
        </p:nvSpPr>
        <p:spPr/>
        <p:txBody>
          <a:bodyPr/>
          <a:lstStyle/>
          <a:p>
            <a:fld id="{3D2B00D6-58CB-4A70-BB80-7911DDDDC98C}" type="slidenum">
              <a:rPr lang="en-GB" smtClean="0"/>
              <a:t>‹#›</a:t>
            </a:fld>
            <a:endParaRPr lang="en-GB"/>
          </a:p>
        </p:txBody>
      </p:sp>
    </p:spTree>
    <p:extLst>
      <p:ext uri="{BB962C8B-B14F-4D97-AF65-F5344CB8AC3E}">
        <p14:creationId xmlns:p14="http://schemas.microsoft.com/office/powerpoint/2010/main" val="379007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18096D-196D-4DC8-9047-E7B22B3A2FB5}" type="datetime1">
              <a:rPr lang="en-GB" smtClean="0"/>
              <a:t>12/04/2024</a:t>
            </a:fld>
            <a:endParaRPr lang="en-GB"/>
          </a:p>
        </p:txBody>
      </p:sp>
      <p:sp>
        <p:nvSpPr>
          <p:cNvPr id="3" name="Footer Placeholder 2"/>
          <p:cNvSpPr>
            <a:spLocks noGrp="1"/>
          </p:cNvSpPr>
          <p:nvPr>
            <p:ph type="ftr" sz="quarter" idx="11"/>
          </p:nvPr>
        </p:nvSpPr>
        <p:spPr/>
        <p:txBody>
          <a:bodyPr/>
          <a:lstStyle/>
          <a:p>
            <a:r>
              <a:rPr lang="en-GB"/>
              <a:t>Created by Pascale Thobois as part of the MTOT project 2023</a:t>
            </a:r>
          </a:p>
        </p:txBody>
      </p:sp>
      <p:sp>
        <p:nvSpPr>
          <p:cNvPr id="4" name="Slide Number Placeholder 3"/>
          <p:cNvSpPr>
            <a:spLocks noGrp="1"/>
          </p:cNvSpPr>
          <p:nvPr>
            <p:ph type="sldNum" sz="quarter" idx="12"/>
          </p:nvPr>
        </p:nvSpPr>
        <p:spPr/>
        <p:txBody>
          <a:bodyPr/>
          <a:lstStyle/>
          <a:p>
            <a:fld id="{3D2B00D6-58CB-4A70-BB80-7911DDDDC98C}" type="slidenum">
              <a:rPr lang="en-GB" smtClean="0"/>
              <a:t>‹#›</a:t>
            </a:fld>
            <a:endParaRPr lang="en-GB"/>
          </a:p>
        </p:txBody>
      </p:sp>
    </p:spTree>
    <p:extLst>
      <p:ext uri="{BB962C8B-B14F-4D97-AF65-F5344CB8AC3E}">
        <p14:creationId xmlns:p14="http://schemas.microsoft.com/office/powerpoint/2010/main" val="2650379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8E3C5A-F3A3-4BAE-B386-4B8DDB1504CB}" type="datetime1">
              <a:rPr lang="en-GB" smtClean="0"/>
              <a:t>12/04/2024</a:t>
            </a:fld>
            <a:endParaRPr lang="en-GB"/>
          </a:p>
        </p:txBody>
      </p:sp>
      <p:sp>
        <p:nvSpPr>
          <p:cNvPr id="6" name="Footer Placeholder 5"/>
          <p:cNvSpPr>
            <a:spLocks noGrp="1"/>
          </p:cNvSpPr>
          <p:nvPr>
            <p:ph type="ftr" sz="quarter" idx="11"/>
          </p:nvPr>
        </p:nvSpPr>
        <p:spPr/>
        <p:txBody>
          <a:bodyPr/>
          <a:lstStyle/>
          <a:p>
            <a:r>
              <a:rPr lang="en-GB"/>
              <a:t>Created by Pascale Thobois as part of the MTOT project 2023</a:t>
            </a:r>
          </a:p>
        </p:txBody>
      </p:sp>
      <p:sp>
        <p:nvSpPr>
          <p:cNvPr id="7" name="Slide Number Placeholder 6"/>
          <p:cNvSpPr>
            <a:spLocks noGrp="1"/>
          </p:cNvSpPr>
          <p:nvPr>
            <p:ph type="sldNum" sz="quarter" idx="12"/>
          </p:nvPr>
        </p:nvSpPr>
        <p:spPr/>
        <p:txBody>
          <a:bodyPr/>
          <a:lstStyle/>
          <a:p>
            <a:fld id="{3D2B00D6-58CB-4A70-BB80-7911DDDDC98C}" type="slidenum">
              <a:rPr lang="en-GB" smtClean="0"/>
              <a:t>‹#›</a:t>
            </a:fld>
            <a:endParaRPr lang="en-GB"/>
          </a:p>
        </p:txBody>
      </p:sp>
    </p:spTree>
    <p:extLst>
      <p:ext uri="{BB962C8B-B14F-4D97-AF65-F5344CB8AC3E}">
        <p14:creationId xmlns:p14="http://schemas.microsoft.com/office/powerpoint/2010/main" val="4237651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AFD21A-EC7F-4785-9913-55299CE73759}" type="datetime1">
              <a:rPr lang="en-GB" smtClean="0"/>
              <a:t>12/04/2024</a:t>
            </a:fld>
            <a:endParaRPr lang="en-GB"/>
          </a:p>
        </p:txBody>
      </p:sp>
      <p:sp>
        <p:nvSpPr>
          <p:cNvPr id="6" name="Footer Placeholder 5"/>
          <p:cNvSpPr>
            <a:spLocks noGrp="1"/>
          </p:cNvSpPr>
          <p:nvPr>
            <p:ph type="ftr" sz="quarter" idx="11"/>
          </p:nvPr>
        </p:nvSpPr>
        <p:spPr/>
        <p:txBody>
          <a:bodyPr/>
          <a:lstStyle/>
          <a:p>
            <a:r>
              <a:rPr lang="en-GB"/>
              <a:t>Created by Pascale Thobois as part of the MTOT project 2023</a:t>
            </a:r>
          </a:p>
        </p:txBody>
      </p:sp>
      <p:sp>
        <p:nvSpPr>
          <p:cNvPr id="7" name="Slide Number Placeholder 6"/>
          <p:cNvSpPr>
            <a:spLocks noGrp="1"/>
          </p:cNvSpPr>
          <p:nvPr>
            <p:ph type="sldNum" sz="quarter" idx="12"/>
          </p:nvPr>
        </p:nvSpPr>
        <p:spPr/>
        <p:txBody>
          <a:bodyPr/>
          <a:lstStyle/>
          <a:p>
            <a:fld id="{3D2B00D6-58CB-4A70-BB80-7911DDDDC98C}" type="slidenum">
              <a:rPr lang="en-GB" smtClean="0"/>
              <a:t>‹#›</a:t>
            </a:fld>
            <a:endParaRPr lang="en-GB"/>
          </a:p>
        </p:txBody>
      </p:sp>
    </p:spTree>
    <p:extLst>
      <p:ext uri="{BB962C8B-B14F-4D97-AF65-F5344CB8AC3E}">
        <p14:creationId xmlns:p14="http://schemas.microsoft.com/office/powerpoint/2010/main" val="2744055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8207DC-E225-431F-87EC-BDAEA1F5650B}" type="datetime1">
              <a:rPr lang="en-GB" smtClean="0"/>
              <a:t>12/04/2024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a:t>Created by Pascale Thobois as part of the MTOT project 2023</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3D2B00D6-58CB-4A70-BB80-7911DDDDC98C}" type="slidenum">
              <a:rPr lang="en-GB" smtClean="0"/>
              <a:t>‹#›</a:t>
            </a:fld>
            <a:endParaRPr lang="en-GB"/>
          </a:p>
        </p:txBody>
      </p:sp>
    </p:spTree>
    <p:extLst>
      <p:ext uri="{BB962C8B-B14F-4D97-AF65-F5344CB8AC3E}">
        <p14:creationId xmlns:p14="http://schemas.microsoft.com/office/powerpoint/2010/main" val="272556398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sldNum="0" hdr="0" dt="0"/>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3.png"/><Relationship Id="rId10"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1AC09-C26C-64A6-1CC3-1484F79B86FF}"/>
              </a:ext>
            </a:extLst>
          </p:cNvPr>
          <p:cNvSpPr>
            <a:spLocks noGrp="1"/>
          </p:cNvSpPr>
          <p:nvPr>
            <p:ph type="ctrTitle"/>
          </p:nvPr>
        </p:nvSpPr>
        <p:spPr>
          <a:xfrm>
            <a:off x="1064731" y="2605849"/>
            <a:ext cx="7766936" cy="1646302"/>
          </a:xfrm>
        </p:spPr>
        <p:txBody>
          <a:bodyPr anchor="ctr"/>
          <a:lstStyle/>
          <a:p>
            <a:pPr algn="l"/>
            <a:r>
              <a:rPr lang="en-GB" dirty="0"/>
              <a:t>Shape Poetry</a:t>
            </a:r>
          </a:p>
        </p:txBody>
      </p:sp>
      <p:sp>
        <p:nvSpPr>
          <p:cNvPr id="3" name="Subtitle 2">
            <a:extLst>
              <a:ext uri="{FF2B5EF4-FFF2-40B4-BE49-F238E27FC236}">
                <a16:creationId xmlns:a16="http://schemas.microsoft.com/office/drawing/2014/main" id="{C67EB32E-9CBE-14DE-DD18-420FA1CEFB56}"/>
              </a:ext>
            </a:extLst>
          </p:cNvPr>
          <p:cNvSpPr>
            <a:spLocks noGrp="1"/>
          </p:cNvSpPr>
          <p:nvPr>
            <p:ph type="subTitle" idx="1"/>
          </p:nvPr>
        </p:nvSpPr>
        <p:spPr>
          <a:xfrm>
            <a:off x="1064731" y="4252151"/>
            <a:ext cx="7766936" cy="1096899"/>
          </a:xfrm>
        </p:spPr>
        <p:txBody>
          <a:bodyPr anchor="ctr"/>
          <a:lstStyle/>
          <a:p>
            <a:pPr algn="l"/>
            <a:r>
              <a:rPr lang="en-GB" dirty="0"/>
              <a:t>Suitable for Lower and Upper KS2</a:t>
            </a:r>
          </a:p>
        </p:txBody>
      </p:sp>
      <p:pic>
        <p:nvPicPr>
          <p:cNvPr id="4" name="Picture 3">
            <a:extLst>
              <a:ext uri="{FF2B5EF4-FFF2-40B4-BE49-F238E27FC236}">
                <a16:creationId xmlns:a16="http://schemas.microsoft.com/office/drawing/2014/main" id="{4C8837D3-0285-1BE5-6FF4-F85F50964CFE}"/>
              </a:ext>
            </a:extLst>
          </p:cNvPr>
          <p:cNvPicPr>
            <a:picLocks noChangeAspect="1"/>
          </p:cNvPicPr>
          <p:nvPr/>
        </p:nvPicPr>
        <p:blipFill>
          <a:blip r:embed="rId2"/>
          <a:stretch>
            <a:fillRect/>
          </a:stretch>
        </p:blipFill>
        <p:spPr>
          <a:xfrm>
            <a:off x="8208896" y="0"/>
            <a:ext cx="3983104" cy="1515142"/>
          </a:xfrm>
          <a:prstGeom prst="rect">
            <a:avLst/>
          </a:prstGeom>
        </p:spPr>
      </p:pic>
      <p:sp>
        <p:nvSpPr>
          <p:cNvPr id="6" name="Footer Placeholder 5">
            <a:extLst>
              <a:ext uri="{FF2B5EF4-FFF2-40B4-BE49-F238E27FC236}">
                <a16:creationId xmlns:a16="http://schemas.microsoft.com/office/drawing/2014/main" id="{792829A1-E4ED-6972-15A6-6F6658C064AB}"/>
              </a:ext>
            </a:extLst>
          </p:cNvPr>
          <p:cNvSpPr>
            <a:spLocks noGrp="1"/>
          </p:cNvSpPr>
          <p:nvPr>
            <p:ph type="ftr" sz="quarter" idx="11"/>
          </p:nvPr>
        </p:nvSpPr>
        <p:spPr>
          <a:xfrm>
            <a:off x="0" y="6492875"/>
            <a:ext cx="6297612" cy="365125"/>
          </a:xfrm>
        </p:spPr>
        <p:txBody>
          <a:bodyPr/>
          <a:lstStyle/>
          <a:p>
            <a:r>
              <a:rPr lang="en-GB" dirty="0"/>
              <a:t>Created by Pascale Thobois as part of the MTOT project 2023</a:t>
            </a:r>
          </a:p>
        </p:txBody>
      </p:sp>
    </p:spTree>
    <p:extLst>
      <p:ext uri="{BB962C8B-B14F-4D97-AF65-F5344CB8AC3E}">
        <p14:creationId xmlns:p14="http://schemas.microsoft.com/office/powerpoint/2010/main" val="4118406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C64D7-A10B-F63E-0519-FE99E4C2FBE4}"/>
              </a:ext>
            </a:extLst>
          </p:cNvPr>
          <p:cNvSpPr>
            <a:spLocks noGrp="1"/>
          </p:cNvSpPr>
          <p:nvPr>
            <p:ph type="title"/>
          </p:nvPr>
        </p:nvSpPr>
        <p:spPr/>
        <p:txBody>
          <a:bodyPr>
            <a:normAutofit/>
          </a:bodyPr>
          <a:lstStyle/>
          <a:p>
            <a:r>
              <a:rPr lang="en-GB" sz="4000" dirty="0"/>
              <a:t>Task </a:t>
            </a:r>
          </a:p>
        </p:txBody>
      </p:sp>
      <p:sp>
        <p:nvSpPr>
          <p:cNvPr id="3" name="Content Placeholder 2">
            <a:extLst>
              <a:ext uri="{FF2B5EF4-FFF2-40B4-BE49-F238E27FC236}">
                <a16:creationId xmlns:a16="http://schemas.microsoft.com/office/drawing/2014/main" id="{AB5CB6F1-81CC-0207-8FCA-FE0873C03222}"/>
              </a:ext>
            </a:extLst>
          </p:cNvPr>
          <p:cNvSpPr>
            <a:spLocks noGrp="1"/>
          </p:cNvSpPr>
          <p:nvPr>
            <p:ph idx="1"/>
          </p:nvPr>
        </p:nvSpPr>
        <p:spPr>
          <a:xfrm>
            <a:off x="677334" y="1465943"/>
            <a:ext cx="6721369" cy="4575419"/>
          </a:xfrm>
        </p:spPr>
        <p:txBody>
          <a:bodyPr>
            <a:normAutofit lnSpcReduction="10000"/>
          </a:bodyPr>
          <a:lstStyle/>
          <a:p>
            <a:pPr marL="0" indent="0">
              <a:buNone/>
            </a:pPr>
            <a:r>
              <a:rPr lang="en-GB" sz="3200" dirty="0"/>
              <a:t>If you met an alien and had to give them </a:t>
            </a:r>
            <a:r>
              <a:rPr lang="en-GB" sz="3200" u="sng" dirty="0"/>
              <a:t>one</a:t>
            </a:r>
            <a:r>
              <a:rPr lang="en-GB" sz="3200" dirty="0"/>
              <a:t> object that represented you growing up, what would you give them?</a:t>
            </a:r>
          </a:p>
          <a:p>
            <a:pPr marL="0" indent="0">
              <a:buNone/>
            </a:pPr>
            <a:endParaRPr lang="en-GB" sz="3200" dirty="0"/>
          </a:p>
          <a:p>
            <a:pPr marL="0" indent="0">
              <a:buNone/>
            </a:pPr>
            <a:r>
              <a:rPr lang="en-GB" sz="3200" dirty="0" err="1"/>
              <a:t>E.g</a:t>
            </a:r>
            <a:r>
              <a:rPr lang="en-GB" sz="3200" dirty="0"/>
              <a:t>, A football, an Xbox, a teddy, a paint brush… </a:t>
            </a:r>
          </a:p>
          <a:p>
            <a:pPr marL="0" indent="0">
              <a:buNone/>
            </a:pPr>
            <a:endParaRPr lang="en-GB" sz="3200" dirty="0"/>
          </a:p>
          <a:p>
            <a:pPr marL="0" indent="0">
              <a:buNone/>
            </a:pPr>
            <a:r>
              <a:rPr lang="en-GB" sz="3200" dirty="0"/>
              <a:t>Why?</a:t>
            </a:r>
          </a:p>
        </p:txBody>
      </p:sp>
      <p:grpSp>
        <p:nvGrpSpPr>
          <p:cNvPr id="4" name="Group 3">
            <a:extLst>
              <a:ext uri="{FF2B5EF4-FFF2-40B4-BE49-F238E27FC236}">
                <a16:creationId xmlns:a16="http://schemas.microsoft.com/office/drawing/2014/main" id="{41571746-4BA4-C60A-EB59-73EADE3F14C2}"/>
              </a:ext>
            </a:extLst>
          </p:cNvPr>
          <p:cNvGrpSpPr/>
          <p:nvPr/>
        </p:nvGrpSpPr>
        <p:grpSpPr>
          <a:xfrm>
            <a:off x="7778192" y="2212240"/>
            <a:ext cx="4033012" cy="4500397"/>
            <a:chOff x="7952364" y="2110640"/>
            <a:chExt cx="4033012" cy="4500397"/>
          </a:xfrm>
        </p:grpSpPr>
        <p:pic>
          <p:nvPicPr>
            <p:cNvPr id="1026" name="Picture 2" descr="Alien Cartoon, PNG, 1183x1475px, Extraterrestrial Life, Alien, Alien 3,  Animation, Cartoon Download Free">
              <a:extLst>
                <a:ext uri="{FF2B5EF4-FFF2-40B4-BE49-F238E27FC236}">
                  <a16:creationId xmlns:a16="http://schemas.microsoft.com/office/drawing/2014/main" id="{7F47A72D-2835-9493-69EA-6B8DBAA8BF7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761" b="96380" l="610" r="98659">
                          <a14:foregroundMark x1="36829" y1="93444" x2="36829" y2="93444"/>
                          <a14:foregroundMark x1="35488" y1="95793" x2="35488" y2="95793"/>
                          <a14:foregroundMark x1="65976" y1="96477" x2="65976" y2="96477"/>
                          <a14:foregroundMark x1="91707" y1="50587" x2="91707" y2="50587"/>
                          <a14:foregroundMark x1="98780" y1="49315" x2="98780" y2="49315"/>
                          <a14:foregroundMark x1="7195" y1="53131" x2="7195" y2="53131"/>
                          <a14:foregroundMark x1="2195" y1="55675" x2="2195" y2="55675"/>
                          <a14:foregroundMark x1="35854" y1="96282" x2="35854" y2="96282"/>
                          <a14:foregroundMark x1="59268" y1="45695" x2="59268" y2="45695"/>
                          <a14:foregroundMark x1="40122" y1="45303" x2="40122" y2="45303"/>
                          <a14:foregroundMark x1="39146" y1="43738" x2="52195" y2="47065"/>
                          <a14:foregroundMark x1="52195" y1="47065" x2="61341" y2="43738"/>
                          <a14:foregroundMark x1="61341" y1="43738" x2="60732" y2="42759"/>
                          <a14:foregroundMark x1="54634" y1="45010" x2="44024" y2="47750"/>
                          <a14:foregroundMark x1="44024" y1="47750" x2="37561" y2="42172"/>
                          <a14:foregroundMark x1="37561" y1="42172" x2="44756" y2="47456"/>
                          <a14:foregroundMark x1="44756" y1="47456" x2="44756" y2="47554"/>
                          <a14:foregroundMark x1="43171" y1="18493" x2="60854" y2="11840"/>
                          <a14:foregroundMark x1="60854" y1="11840" x2="56341" y2="28278"/>
                          <a14:foregroundMark x1="56341" y1="28278" x2="36220" y2="28082"/>
                          <a14:foregroundMark x1="36220" y1="28082" x2="39512" y2="19178"/>
                          <a14:foregroundMark x1="39512" y1="19178" x2="42927" y2="16732"/>
                          <a14:foregroundMark x1="42927" y1="16732" x2="40610" y2="24658"/>
                          <a14:foregroundMark x1="40610" y1="24658" x2="52439" y2="34638"/>
                          <a14:foregroundMark x1="52439" y1="34638" x2="59878" y2="20059"/>
                          <a14:foregroundMark x1="59878" y1="20059" x2="44390" y2="15166"/>
                          <a14:foregroundMark x1="44390" y1="15166" x2="41463" y2="18102"/>
                          <a14:foregroundMark x1="41463" y1="18102" x2="39634" y2="25342"/>
                          <a14:foregroundMark x1="39634" y1="25342" x2="51463" y2="32387"/>
                          <a14:foregroundMark x1="51463" y1="32387" x2="59756" y2="22896"/>
                          <a14:foregroundMark x1="59756" y1="22896" x2="49878" y2="15362"/>
                          <a14:foregroundMark x1="49878" y1="15362" x2="41098" y2="16634"/>
                          <a14:foregroundMark x1="41098" y1="16634" x2="39268" y2="18591"/>
                          <a14:foregroundMark x1="47805" y1="23092" x2="44756" y2="22994"/>
                          <a14:foregroundMark x1="42439" y1="21722" x2="50366" y2="27299"/>
                          <a14:foregroundMark x1="50366" y1="27299" x2="45854" y2="16634"/>
                          <a14:foregroundMark x1="54146" y1="4795" x2="43171" y2="4697"/>
                          <a14:foregroundMark x1="71585" y1="3523" x2="71585" y2="3523"/>
                          <a14:foregroundMark x1="51098" y1="2642" x2="50122" y2="2642"/>
                          <a14:foregroundMark x1="71829" y1="2642" x2="71341" y2="1859"/>
                          <a14:foregroundMark x1="610" y1="55773" x2="610" y2="55773"/>
                          <a14:backgroundMark x1="62317" y1="99804" x2="62317" y2="99804"/>
                          <a14:backgroundMark x1="62439" y1="99413" x2="62439" y2="99413"/>
                        </a14:backgroundRemoval>
                      </a14:imgEffect>
                    </a14:imgLayer>
                  </a14:imgProps>
                </a:ext>
                <a:ext uri="{28A0092B-C50C-407E-A947-70E740481C1C}">
                  <a14:useLocalDpi xmlns:a14="http://schemas.microsoft.com/office/drawing/2010/main" val="0"/>
                </a:ext>
              </a:extLst>
            </a:blip>
            <a:srcRect/>
            <a:stretch>
              <a:fillRect/>
            </a:stretch>
          </p:blipFill>
          <p:spPr bwMode="auto">
            <a:xfrm>
              <a:off x="8595284" y="3453397"/>
              <a:ext cx="2533421" cy="31576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otball Clipart Vector Art, Icons, and Graphics for Free Download">
              <a:extLst>
                <a:ext uri="{FF2B5EF4-FFF2-40B4-BE49-F238E27FC236}">
                  <a16:creationId xmlns:a16="http://schemas.microsoft.com/office/drawing/2014/main" id="{C3443DE4-5820-D8A1-7744-606723BC801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18000" y1="53500" x2="43000" y2="17500"/>
                          <a14:foregroundMark x1="43000" y1="17500" x2="62000" y2="35500"/>
                          <a14:foregroundMark x1="62000" y1="35500" x2="68500" y2="52500"/>
                          <a14:foregroundMark x1="45500" y1="57000" x2="37500" y2="54000"/>
                          <a14:foregroundMark x1="34000" y1="19000" x2="34000" y2="19000"/>
                        </a14:backgroundRemoval>
                      </a14:imgEffect>
                    </a14:imgLayer>
                  </a14:imgProps>
                </a:ext>
                <a:ext uri="{28A0092B-C50C-407E-A947-70E740481C1C}">
                  <a14:useLocalDpi xmlns:a14="http://schemas.microsoft.com/office/drawing/2010/main" val="0"/>
                </a:ext>
              </a:extLst>
            </a:blip>
            <a:srcRect/>
            <a:stretch>
              <a:fillRect/>
            </a:stretch>
          </p:blipFill>
          <p:spPr bwMode="auto">
            <a:xfrm>
              <a:off x="8744002" y="2110640"/>
              <a:ext cx="1071496" cy="10714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eddy Bear clip art - vector clip art online, royalty free ... - ClipArt  Best - ClipArt Best | Teddy bear images, Teddy bear clipart, Art and craft  videos">
              <a:extLst>
                <a:ext uri="{FF2B5EF4-FFF2-40B4-BE49-F238E27FC236}">
                  <a16:creationId xmlns:a16="http://schemas.microsoft.com/office/drawing/2014/main" id="{05009915-DEB5-8D1C-36F5-D6D2E893A72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173" b="98660" l="1905" r="97381">
                          <a14:foregroundMark x1="23095" y1="11893" x2="67619" y2="20771"/>
                          <a14:foregroundMark x1="68333" y1="19765" x2="72857" y2="11558"/>
                          <a14:foregroundMark x1="72857" y1="11558" x2="72857" y2="11390"/>
                          <a14:foregroundMark x1="77619" y1="9715" x2="50000" y2="84422"/>
                          <a14:foregroundMark x1="50000" y1="84422" x2="50000" y2="84422"/>
                          <a14:foregroundMark x1="31429" y1="93467" x2="23095" y2="85762"/>
                          <a14:foregroundMark x1="23095" y1="85762" x2="21905" y2="74539"/>
                          <a14:foregroundMark x1="21905" y1="74539" x2="34524" y2="80402"/>
                          <a14:foregroundMark x1="34524" y1="80402" x2="35714" y2="85092"/>
                          <a14:foregroundMark x1="77381" y1="93970" x2="65952" y2="91457"/>
                          <a14:foregroundMark x1="65952" y1="91457" x2="63333" y2="80402"/>
                          <a14:foregroundMark x1="63333" y1="80402" x2="79762" y2="75712"/>
                          <a14:foregroundMark x1="79762" y1="75712" x2="81429" y2="76382"/>
                          <a14:foregroundMark x1="22857" y1="97655" x2="28810" y2="97655"/>
                          <a14:foregroundMark x1="79524" y1="47069" x2="79524" y2="47069"/>
                          <a14:foregroundMark x1="77381" y1="51591" x2="82857" y2="70854"/>
                          <a14:foregroundMark x1="91667" y1="73199" x2="92857" y2="75042"/>
                          <a14:foregroundMark x1="98571" y1="71524" x2="98571" y2="71524"/>
                          <a14:foregroundMark x1="98571" y1="71524" x2="98571" y2="71524"/>
                          <a14:foregroundMark x1="11905" y1="54439" x2="12857" y2="78392"/>
                          <a14:foregroundMark x1="5476" y1="75712" x2="3571" y2="69682"/>
                          <a14:foregroundMark x1="4762" y1="70519" x2="43333" y2="82412"/>
                          <a14:foregroundMark x1="43333" y1="82412" x2="43333" y2="82412"/>
                          <a14:foregroundMark x1="37143" y1="34171" x2="50000" y2="33166"/>
                          <a14:foregroundMark x1="50000" y1="33166" x2="60714" y2="51926"/>
                          <a14:foregroundMark x1="60714" y1="51926" x2="27619" y2="43049"/>
                          <a14:foregroundMark x1="27619" y1="43049" x2="43333" y2="31156"/>
                          <a14:foregroundMark x1="43333" y1="31156" x2="53333" y2="32998"/>
                          <a14:foregroundMark x1="39286" y1="9045" x2="26667" y2="4188"/>
                          <a14:foregroundMark x1="26667" y1="4188" x2="22857" y2="5193"/>
                          <a14:foregroundMark x1="82619" y1="3183" x2="68810" y2="2513"/>
                          <a14:foregroundMark x1="26190" y1="1173" x2="24286" y2="2680"/>
                          <a14:foregroundMark x1="68810" y1="98827" x2="68810" y2="98827"/>
                          <a14:foregroundMark x1="1905" y1="67672" x2="1905" y2="67672"/>
                          <a14:foregroundMark x1="75000" y1="1675" x2="75000" y2="1675"/>
                          <a14:backgroundMark x1="80000" y1="46901" x2="80000" y2="46901"/>
                          <a14:backgroundMark x1="79762" y1="46901" x2="79762" y2="46901"/>
                          <a14:backgroundMark x1="79762" y1="46901" x2="79762" y2="46901"/>
                          <a14:backgroundMark x1="79286" y1="47069" x2="79286" y2="47069"/>
                        </a14:backgroundRemoval>
                      </a14:imgEffect>
                    </a14:imgLayer>
                  </a14:imgProps>
                </a:ext>
                <a:ext uri="{28A0092B-C50C-407E-A947-70E740481C1C}">
                  <a14:useLocalDpi xmlns:a14="http://schemas.microsoft.com/office/drawing/2010/main" val="0"/>
                </a:ext>
              </a:extLst>
            </a:blip>
            <a:srcRect/>
            <a:stretch>
              <a:fillRect/>
            </a:stretch>
          </p:blipFill>
          <p:spPr bwMode="auto">
            <a:xfrm rot="20040127">
              <a:off x="7952364" y="2815451"/>
              <a:ext cx="797941" cy="11342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932BE0-35B3-AAD5-4B31-EC65332BFC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966830">
              <a:off x="10198708" y="2238069"/>
              <a:ext cx="1189607" cy="81663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intbrush vector paint brush tutorial paint brush vector illustration  clipart - Clipartix">
              <a:extLst>
                <a:ext uri="{FF2B5EF4-FFF2-40B4-BE49-F238E27FC236}">
                  <a16:creationId xmlns:a16="http://schemas.microsoft.com/office/drawing/2014/main" id="{F673EF79-43F4-DF63-D0D8-B3E33C00BF16}"/>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4692" b="94538" l="9927" r="89969">
                          <a14:foregroundMark x1="21003" y1="90462" x2="21003" y2="90462"/>
                          <a14:foregroundMark x1="16614" y1="94692" x2="16614" y2="94692"/>
                          <a14:foregroundMark x1="80146" y1="8308" x2="80146" y2="8308"/>
                          <a14:foregroundMark x1="84222" y1="4692" x2="84222" y2="4692"/>
                        </a14:backgroundRemoval>
                      </a14:imgEffect>
                    </a14:imgLayer>
                  </a14:imgProps>
                </a:ext>
                <a:ext uri="{28A0092B-C50C-407E-A947-70E740481C1C}">
                  <a14:useLocalDpi xmlns:a14="http://schemas.microsoft.com/office/drawing/2010/main" val="0"/>
                </a:ext>
              </a:extLst>
            </a:blip>
            <a:srcRect/>
            <a:stretch>
              <a:fillRect/>
            </a:stretch>
          </p:blipFill>
          <p:spPr bwMode="auto">
            <a:xfrm rot="11815267">
              <a:off x="11043955" y="2906821"/>
              <a:ext cx="941421" cy="1278912"/>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Footer Placeholder 4">
            <a:extLst>
              <a:ext uri="{FF2B5EF4-FFF2-40B4-BE49-F238E27FC236}">
                <a16:creationId xmlns:a16="http://schemas.microsoft.com/office/drawing/2014/main" id="{C7C2F4E4-AFF7-770D-D09C-57043867F9DE}"/>
              </a:ext>
            </a:extLst>
          </p:cNvPr>
          <p:cNvSpPr>
            <a:spLocks noGrp="1"/>
          </p:cNvSpPr>
          <p:nvPr>
            <p:ph type="ftr" sz="quarter" idx="11"/>
          </p:nvPr>
        </p:nvSpPr>
        <p:spPr>
          <a:xfrm>
            <a:off x="380451" y="6530074"/>
            <a:ext cx="6297612" cy="365125"/>
          </a:xfrm>
        </p:spPr>
        <p:txBody>
          <a:bodyPr/>
          <a:lstStyle/>
          <a:p>
            <a:r>
              <a:rPr lang="en-GB" dirty="0"/>
              <a:t>Created by Pascale Thobois as part of the MTOT project 2023</a:t>
            </a:r>
          </a:p>
        </p:txBody>
      </p:sp>
    </p:spTree>
    <p:extLst>
      <p:ext uri="{BB962C8B-B14F-4D97-AF65-F5344CB8AC3E}">
        <p14:creationId xmlns:p14="http://schemas.microsoft.com/office/powerpoint/2010/main" val="1352415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DA51-0A51-14E2-2FC2-307BAD85369C}"/>
              </a:ext>
            </a:extLst>
          </p:cNvPr>
          <p:cNvSpPr>
            <a:spLocks noGrp="1"/>
          </p:cNvSpPr>
          <p:nvPr>
            <p:ph type="title"/>
          </p:nvPr>
        </p:nvSpPr>
        <p:spPr/>
        <p:txBody>
          <a:bodyPr>
            <a:normAutofit/>
          </a:bodyPr>
          <a:lstStyle/>
          <a:p>
            <a:r>
              <a:rPr lang="en-GB" sz="4000" dirty="0"/>
              <a:t>What is a shape poem?</a:t>
            </a:r>
          </a:p>
        </p:txBody>
      </p:sp>
      <p:sp>
        <p:nvSpPr>
          <p:cNvPr id="3" name="Content Placeholder 2">
            <a:extLst>
              <a:ext uri="{FF2B5EF4-FFF2-40B4-BE49-F238E27FC236}">
                <a16:creationId xmlns:a16="http://schemas.microsoft.com/office/drawing/2014/main" id="{DADB4E40-BDAC-37AF-056F-25AE6F39D272}"/>
              </a:ext>
            </a:extLst>
          </p:cNvPr>
          <p:cNvSpPr>
            <a:spLocks noGrp="1"/>
          </p:cNvSpPr>
          <p:nvPr>
            <p:ph idx="1"/>
          </p:nvPr>
        </p:nvSpPr>
        <p:spPr>
          <a:xfrm>
            <a:off x="927855" y="1691064"/>
            <a:ext cx="5318566" cy="4557336"/>
          </a:xfrm>
        </p:spPr>
        <p:txBody>
          <a:bodyPr>
            <a:normAutofit lnSpcReduction="10000"/>
          </a:bodyPr>
          <a:lstStyle/>
          <a:p>
            <a:r>
              <a:rPr lang="en-GB" sz="3200" dirty="0"/>
              <a:t>A shape poem is a poem that creates the shape of the subject being spoken about. </a:t>
            </a:r>
          </a:p>
          <a:p>
            <a:endParaRPr lang="en-GB" sz="3200" dirty="0"/>
          </a:p>
          <a:p>
            <a:r>
              <a:rPr lang="en-GB" sz="3200" dirty="0"/>
              <a:t>They can either fill out the inside of the shape or create the outline of the shape. </a:t>
            </a:r>
          </a:p>
        </p:txBody>
      </p:sp>
      <p:pic>
        <p:nvPicPr>
          <p:cNvPr id="5" name="Picture 4">
            <a:extLst>
              <a:ext uri="{FF2B5EF4-FFF2-40B4-BE49-F238E27FC236}">
                <a16:creationId xmlns:a16="http://schemas.microsoft.com/office/drawing/2014/main" id="{356E9F05-7680-4FC8-6AC9-A94956D01189}"/>
              </a:ext>
            </a:extLst>
          </p:cNvPr>
          <p:cNvPicPr>
            <a:picLocks noChangeAspect="1"/>
          </p:cNvPicPr>
          <p:nvPr/>
        </p:nvPicPr>
        <p:blipFill rotWithShape="1">
          <a:blip r:embed="rId3"/>
          <a:srcRect l="3180" r="11589"/>
          <a:stretch/>
        </p:blipFill>
        <p:spPr>
          <a:xfrm>
            <a:off x="6453299" y="-26483"/>
            <a:ext cx="4334494" cy="3706789"/>
          </a:xfrm>
          <a:prstGeom prst="rect">
            <a:avLst/>
          </a:prstGeom>
        </p:spPr>
      </p:pic>
      <p:pic>
        <p:nvPicPr>
          <p:cNvPr id="7" name="Picture 6">
            <a:extLst>
              <a:ext uri="{FF2B5EF4-FFF2-40B4-BE49-F238E27FC236}">
                <a16:creationId xmlns:a16="http://schemas.microsoft.com/office/drawing/2014/main" id="{66FB9A42-42A9-A811-592C-2F2D40956635}"/>
              </a:ext>
            </a:extLst>
          </p:cNvPr>
          <p:cNvPicPr>
            <a:picLocks noChangeAspect="1"/>
          </p:cNvPicPr>
          <p:nvPr/>
        </p:nvPicPr>
        <p:blipFill>
          <a:blip r:embed="rId4"/>
          <a:stretch>
            <a:fillRect/>
          </a:stretch>
        </p:blipFill>
        <p:spPr>
          <a:xfrm>
            <a:off x="8038170" y="3571741"/>
            <a:ext cx="2749623" cy="3286259"/>
          </a:xfrm>
          <a:prstGeom prst="rect">
            <a:avLst/>
          </a:prstGeom>
        </p:spPr>
      </p:pic>
      <p:sp>
        <p:nvSpPr>
          <p:cNvPr id="4" name="Footer Placeholder 3">
            <a:extLst>
              <a:ext uri="{FF2B5EF4-FFF2-40B4-BE49-F238E27FC236}">
                <a16:creationId xmlns:a16="http://schemas.microsoft.com/office/drawing/2014/main" id="{6A38DE11-1B28-CED9-3C11-34BFB3FB7B70}"/>
              </a:ext>
            </a:extLst>
          </p:cNvPr>
          <p:cNvSpPr>
            <a:spLocks noGrp="1"/>
          </p:cNvSpPr>
          <p:nvPr>
            <p:ph type="ftr" sz="quarter" idx="11"/>
          </p:nvPr>
        </p:nvSpPr>
        <p:spPr>
          <a:xfrm>
            <a:off x="438332" y="6492875"/>
            <a:ext cx="6297612" cy="365125"/>
          </a:xfrm>
        </p:spPr>
        <p:txBody>
          <a:bodyPr/>
          <a:lstStyle/>
          <a:p>
            <a:r>
              <a:rPr lang="en-GB"/>
              <a:t>Created by Pascale Thobois as part of the MTOT project 2023</a:t>
            </a:r>
          </a:p>
        </p:txBody>
      </p:sp>
    </p:spTree>
    <p:extLst>
      <p:ext uri="{BB962C8B-B14F-4D97-AF65-F5344CB8AC3E}">
        <p14:creationId xmlns:p14="http://schemas.microsoft.com/office/powerpoint/2010/main" val="2397490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aindrops">
            <a:extLst>
              <a:ext uri="{FF2B5EF4-FFF2-40B4-BE49-F238E27FC236}">
                <a16:creationId xmlns:a16="http://schemas.microsoft.com/office/drawing/2014/main" id="{0584449B-DA4B-03A8-7E45-F35DBDF7F2B3}"/>
              </a:ext>
            </a:extLst>
          </p:cNvPr>
          <p:cNvPicPr>
            <a:picLocks noChangeAspect="1" noChangeArrowheads="1"/>
          </p:cNvPicPr>
          <p:nvPr/>
        </p:nvPicPr>
        <p:blipFill>
          <a:blip r:embed="rId3">
            <a:alphaModFix amt="25000"/>
            <a:extLst>
              <a:ext uri="{28A0092B-C50C-407E-A947-70E740481C1C}">
                <a14:useLocalDpi xmlns:a14="http://schemas.microsoft.com/office/drawing/2010/main" val="0"/>
              </a:ext>
            </a:extLst>
          </a:blip>
          <a:srcRect/>
          <a:stretch>
            <a:fillRect/>
          </a:stretch>
        </p:blipFill>
        <p:spPr bwMode="auto">
          <a:xfrm>
            <a:off x="-1" y="0"/>
            <a:ext cx="12336905" cy="72650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4CF26E4C-1CB8-7BE8-1602-3FA942C542E0}"/>
              </a:ext>
            </a:extLst>
          </p:cNvPr>
          <p:cNvPicPr>
            <a:picLocks noChangeAspect="1"/>
          </p:cNvPicPr>
          <p:nvPr/>
        </p:nvPicPr>
        <p:blipFill>
          <a:blip r:embed="rId4"/>
          <a:stretch>
            <a:fillRect/>
          </a:stretch>
        </p:blipFill>
        <p:spPr>
          <a:xfrm>
            <a:off x="3054130" y="78957"/>
            <a:ext cx="6108721" cy="6700085"/>
          </a:xfrm>
          <a:prstGeom prst="rect">
            <a:avLst/>
          </a:prstGeom>
        </p:spPr>
      </p:pic>
      <p:sp>
        <p:nvSpPr>
          <p:cNvPr id="2" name="Footer Placeholder 1">
            <a:extLst>
              <a:ext uri="{FF2B5EF4-FFF2-40B4-BE49-F238E27FC236}">
                <a16:creationId xmlns:a16="http://schemas.microsoft.com/office/drawing/2014/main" id="{7703E733-0911-F0A2-7849-870D3EA28D4C}"/>
              </a:ext>
            </a:extLst>
          </p:cNvPr>
          <p:cNvSpPr>
            <a:spLocks noGrp="1"/>
          </p:cNvSpPr>
          <p:nvPr>
            <p:ph type="ftr" sz="quarter" idx="11"/>
          </p:nvPr>
        </p:nvSpPr>
        <p:spPr>
          <a:xfrm>
            <a:off x="416077" y="6492875"/>
            <a:ext cx="6297612" cy="365125"/>
          </a:xfrm>
        </p:spPr>
        <p:txBody>
          <a:bodyPr/>
          <a:lstStyle/>
          <a:p>
            <a:r>
              <a:rPr lang="en-GB" dirty="0"/>
              <a:t>Created by Pascale Thobois as part of the MTOT project 2023</a:t>
            </a:r>
          </a:p>
        </p:txBody>
      </p:sp>
    </p:spTree>
    <p:extLst>
      <p:ext uri="{BB962C8B-B14F-4D97-AF65-F5344CB8AC3E}">
        <p14:creationId xmlns:p14="http://schemas.microsoft.com/office/powerpoint/2010/main" val="3224627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4CEB2F43-DAF0-E2E2-5318-31EC0844CC45}"/>
              </a:ext>
            </a:extLst>
          </p:cNvPr>
          <p:cNvPicPr>
            <a:picLocks noChangeAspect="1"/>
          </p:cNvPicPr>
          <p:nvPr/>
        </p:nvPicPr>
        <p:blipFill>
          <a:blip r:embed="rId3"/>
          <a:stretch>
            <a:fillRect/>
          </a:stretch>
        </p:blipFill>
        <p:spPr>
          <a:xfrm>
            <a:off x="3041639" y="96826"/>
            <a:ext cx="6108721" cy="6700085"/>
          </a:xfrm>
          <a:prstGeom prst="rect">
            <a:avLst/>
          </a:prstGeom>
        </p:spPr>
      </p:pic>
      <p:cxnSp>
        <p:nvCxnSpPr>
          <p:cNvPr id="22" name="Straight Arrow Connector 21">
            <a:extLst>
              <a:ext uri="{FF2B5EF4-FFF2-40B4-BE49-F238E27FC236}">
                <a16:creationId xmlns:a16="http://schemas.microsoft.com/office/drawing/2014/main" id="{00D0C90C-B4EA-E2D6-3564-EA0F7F296959}"/>
              </a:ext>
            </a:extLst>
          </p:cNvPr>
          <p:cNvCxnSpPr>
            <a:cxnSpLocks/>
            <a:stCxn id="29" idx="2"/>
          </p:cNvCxnSpPr>
          <p:nvPr/>
        </p:nvCxnSpPr>
        <p:spPr>
          <a:xfrm flipH="1">
            <a:off x="6651653" y="1525074"/>
            <a:ext cx="2062225" cy="74069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71BFFE6-5EDB-44C0-36E2-37E924B39A8B}"/>
              </a:ext>
            </a:extLst>
          </p:cNvPr>
          <p:cNvCxnSpPr>
            <a:cxnSpLocks/>
            <a:stCxn id="33" idx="3"/>
          </p:cNvCxnSpPr>
          <p:nvPr/>
        </p:nvCxnSpPr>
        <p:spPr>
          <a:xfrm>
            <a:off x="2505903" y="4770001"/>
            <a:ext cx="1777998" cy="51493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3B2BEE3-09A5-FD3C-9936-299844A31C77}"/>
              </a:ext>
            </a:extLst>
          </p:cNvPr>
          <p:cNvCxnSpPr>
            <a:cxnSpLocks/>
            <a:stCxn id="31" idx="3"/>
          </p:cNvCxnSpPr>
          <p:nvPr/>
        </p:nvCxnSpPr>
        <p:spPr>
          <a:xfrm>
            <a:off x="2731843" y="3752652"/>
            <a:ext cx="2003715" cy="713484"/>
          </a:xfrm>
          <a:prstGeom prst="straightConnector1">
            <a:avLst/>
          </a:prstGeom>
          <a:ln w="38100">
            <a:solidFill>
              <a:srgbClr val="CC00FF"/>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CA878C7-980C-8319-A907-836F3BD9BD10}"/>
              </a:ext>
            </a:extLst>
          </p:cNvPr>
          <p:cNvCxnSpPr>
            <a:cxnSpLocks/>
            <a:stCxn id="30" idx="2"/>
          </p:cNvCxnSpPr>
          <p:nvPr/>
        </p:nvCxnSpPr>
        <p:spPr>
          <a:xfrm flipH="1">
            <a:off x="7599479" y="4968044"/>
            <a:ext cx="2434712" cy="8845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94311A9-685E-A947-28A0-F95EBE034D64}"/>
              </a:ext>
            </a:extLst>
          </p:cNvPr>
          <p:cNvSpPr txBox="1"/>
          <p:nvPr/>
        </p:nvSpPr>
        <p:spPr>
          <a:xfrm>
            <a:off x="7791189" y="1063409"/>
            <a:ext cx="1845377" cy="461665"/>
          </a:xfrm>
          <a:prstGeom prst="rect">
            <a:avLst/>
          </a:prstGeom>
          <a:noFill/>
        </p:spPr>
        <p:txBody>
          <a:bodyPr wrap="none" rtlCol="0">
            <a:spAutoFit/>
          </a:bodyPr>
          <a:lstStyle/>
          <a:p>
            <a:r>
              <a:rPr lang="en-GB" sz="2400" dirty="0"/>
              <a:t>Alliteration </a:t>
            </a:r>
          </a:p>
        </p:txBody>
      </p:sp>
      <p:sp>
        <p:nvSpPr>
          <p:cNvPr id="30" name="TextBox 29">
            <a:extLst>
              <a:ext uri="{FF2B5EF4-FFF2-40B4-BE49-F238E27FC236}">
                <a16:creationId xmlns:a16="http://schemas.microsoft.com/office/drawing/2014/main" id="{FB8BB3F9-064D-BD00-BA68-8210A48E9B2E}"/>
              </a:ext>
            </a:extLst>
          </p:cNvPr>
          <p:cNvSpPr txBox="1"/>
          <p:nvPr/>
        </p:nvSpPr>
        <p:spPr>
          <a:xfrm>
            <a:off x="8883074" y="4506379"/>
            <a:ext cx="2302233" cy="461665"/>
          </a:xfrm>
          <a:prstGeom prst="rect">
            <a:avLst/>
          </a:prstGeom>
          <a:noFill/>
        </p:spPr>
        <p:txBody>
          <a:bodyPr wrap="none" rtlCol="0">
            <a:spAutoFit/>
          </a:bodyPr>
          <a:lstStyle/>
          <a:p>
            <a:r>
              <a:rPr lang="en-GB" sz="2400" dirty="0"/>
              <a:t>Powerful words</a:t>
            </a:r>
          </a:p>
        </p:txBody>
      </p:sp>
      <p:sp>
        <p:nvSpPr>
          <p:cNvPr id="31" name="TextBox 30">
            <a:extLst>
              <a:ext uri="{FF2B5EF4-FFF2-40B4-BE49-F238E27FC236}">
                <a16:creationId xmlns:a16="http://schemas.microsoft.com/office/drawing/2014/main" id="{9FAF0055-EDDC-15A0-271B-061B3275AC48}"/>
              </a:ext>
            </a:extLst>
          </p:cNvPr>
          <p:cNvSpPr txBox="1"/>
          <p:nvPr/>
        </p:nvSpPr>
        <p:spPr>
          <a:xfrm>
            <a:off x="1583772" y="3521819"/>
            <a:ext cx="1148071" cy="461665"/>
          </a:xfrm>
          <a:prstGeom prst="rect">
            <a:avLst/>
          </a:prstGeom>
          <a:noFill/>
        </p:spPr>
        <p:txBody>
          <a:bodyPr wrap="none" rtlCol="0">
            <a:spAutoFit/>
          </a:bodyPr>
          <a:lstStyle/>
          <a:p>
            <a:r>
              <a:rPr lang="en-GB" sz="2400" dirty="0"/>
              <a:t>Similes</a:t>
            </a:r>
          </a:p>
        </p:txBody>
      </p:sp>
      <p:sp>
        <p:nvSpPr>
          <p:cNvPr id="33" name="TextBox 32">
            <a:extLst>
              <a:ext uri="{FF2B5EF4-FFF2-40B4-BE49-F238E27FC236}">
                <a16:creationId xmlns:a16="http://schemas.microsoft.com/office/drawing/2014/main" id="{36594E65-AB63-3DFE-2E76-C57A864BE518}"/>
              </a:ext>
            </a:extLst>
          </p:cNvPr>
          <p:cNvSpPr txBox="1"/>
          <p:nvPr/>
        </p:nvSpPr>
        <p:spPr>
          <a:xfrm>
            <a:off x="1006692" y="4539168"/>
            <a:ext cx="1499211" cy="461665"/>
          </a:xfrm>
          <a:prstGeom prst="rect">
            <a:avLst/>
          </a:prstGeom>
          <a:noFill/>
        </p:spPr>
        <p:txBody>
          <a:bodyPr wrap="square" rtlCol="0">
            <a:spAutoFit/>
          </a:bodyPr>
          <a:lstStyle/>
          <a:p>
            <a:r>
              <a:rPr lang="en-GB" sz="2400" dirty="0"/>
              <a:t>Adverbs </a:t>
            </a:r>
          </a:p>
        </p:txBody>
      </p:sp>
      <p:sp>
        <p:nvSpPr>
          <p:cNvPr id="41" name="Rectangle: Rounded Corners 40">
            <a:extLst>
              <a:ext uri="{FF2B5EF4-FFF2-40B4-BE49-F238E27FC236}">
                <a16:creationId xmlns:a16="http://schemas.microsoft.com/office/drawing/2014/main" id="{D7B6CAE7-49A9-6933-537D-878046D3F740}"/>
              </a:ext>
            </a:extLst>
          </p:cNvPr>
          <p:cNvSpPr/>
          <p:nvPr/>
        </p:nvSpPr>
        <p:spPr>
          <a:xfrm>
            <a:off x="175364" y="237995"/>
            <a:ext cx="3720231" cy="24049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t>Capital letters and full stops can be used in your poem. </a:t>
            </a:r>
          </a:p>
          <a:p>
            <a:pPr algn="ctr"/>
            <a:r>
              <a:rPr lang="en-GB" sz="2000" dirty="0"/>
              <a:t>Each line can be different lengths to fit the shape of the subjects.</a:t>
            </a:r>
          </a:p>
          <a:p>
            <a:pPr algn="ctr"/>
            <a:r>
              <a:rPr lang="en-GB" sz="2000" dirty="0"/>
              <a:t>Lines do not have to rhyme but they can.</a:t>
            </a:r>
          </a:p>
        </p:txBody>
      </p:sp>
      <p:sp>
        <p:nvSpPr>
          <p:cNvPr id="2" name="Footer Placeholder 1">
            <a:extLst>
              <a:ext uri="{FF2B5EF4-FFF2-40B4-BE49-F238E27FC236}">
                <a16:creationId xmlns:a16="http://schemas.microsoft.com/office/drawing/2014/main" id="{37F08FE1-1BEF-F5DC-85F6-93F30D00573F}"/>
              </a:ext>
            </a:extLst>
          </p:cNvPr>
          <p:cNvSpPr>
            <a:spLocks noGrp="1"/>
          </p:cNvSpPr>
          <p:nvPr>
            <p:ph type="ftr" sz="quarter" idx="11"/>
          </p:nvPr>
        </p:nvSpPr>
        <p:spPr>
          <a:xfrm>
            <a:off x="354041" y="6490549"/>
            <a:ext cx="6297612" cy="365125"/>
          </a:xfrm>
        </p:spPr>
        <p:txBody>
          <a:bodyPr/>
          <a:lstStyle/>
          <a:p>
            <a:r>
              <a:rPr lang="en-GB"/>
              <a:t>Created by Pascale Thobois as part of the MTOT project 2023</a:t>
            </a:r>
          </a:p>
        </p:txBody>
      </p:sp>
    </p:spTree>
    <p:extLst>
      <p:ext uri="{BB962C8B-B14F-4D97-AF65-F5344CB8AC3E}">
        <p14:creationId xmlns:p14="http://schemas.microsoft.com/office/powerpoint/2010/main" val="2712179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FEE0AA9-AFF2-2769-AC00-7BA9C78FF780}"/>
              </a:ext>
            </a:extLst>
          </p:cNvPr>
          <p:cNvPicPr>
            <a:picLocks noChangeAspect="1"/>
          </p:cNvPicPr>
          <p:nvPr/>
        </p:nvPicPr>
        <p:blipFill>
          <a:blip r:embed="rId3"/>
          <a:stretch>
            <a:fillRect/>
          </a:stretch>
        </p:blipFill>
        <p:spPr>
          <a:xfrm>
            <a:off x="3285474" y="0"/>
            <a:ext cx="5621051" cy="7278351"/>
          </a:xfrm>
          <a:prstGeom prst="rect">
            <a:avLst/>
          </a:prstGeom>
        </p:spPr>
      </p:pic>
      <p:pic>
        <p:nvPicPr>
          <p:cNvPr id="4098" name="Picture 2" descr="toddler holding great grandmas hand - PhotoWise Calgary">
            <a:extLst>
              <a:ext uri="{FF2B5EF4-FFF2-40B4-BE49-F238E27FC236}">
                <a16:creationId xmlns:a16="http://schemas.microsoft.com/office/drawing/2014/main" id="{EF9099CB-809F-2AE4-150D-9733793503B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865" b="89925" l="3600" r="99900">
                        <a14:foregroundMark x1="26900" y1="35789" x2="3600" y2="5865"/>
                        <a14:foregroundMark x1="85600" y1="31579" x2="98100" y2="30677"/>
                        <a14:foregroundMark x1="98100" y1="30677" x2="99900" y2="30677"/>
                      </a14:backgroundRemoval>
                    </a14:imgEffect>
                  </a14:imgLayer>
                </a14:imgProps>
              </a:ext>
              <a:ext uri="{28A0092B-C50C-407E-A947-70E740481C1C}">
                <a14:useLocalDpi xmlns:a14="http://schemas.microsoft.com/office/drawing/2010/main" val="0"/>
              </a:ext>
            </a:extLst>
          </a:blip>
          <a:srcRect/>
          <a:stretch>
            <a:fillRect/>
          </a:stretch>
        </p:blipFill>
        <p:spPr bwMode="auto">
          <a:xfrm>
            <a:off x="0" y="4727170"/>
            <a:ext cx="3743169" cy="2269901"/>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CF7CC1AF-E371-D745-6792-5E602CD50BFE}"/>
              </a:ext>
            </a:extLst>
          </p:cNvPr>
          <p:cNvSpPr>
            <a:spLocks noGrp="1"/>
          </p:cNvSpPr>
          <p:nvPr>
            <p:ph type="ftr" sz="quarter" idx="11"/>
          </p:nvPr>
        </p:nvSpPr>
        <p:spPr/>
        <p:txBody>
          <a:bodyPr/>
          <a:lstStyle/>
          <a:p>
            <a:r>
              <a:rPr lang="en-GB"/>
              <a:t>Created by Pascale Thobois as part of the MTOT project 2023</a:t>
            </a:r>
          </a:p>
        </p:txBody>
      </p:sp>
    </p:spTree>
    <p:extLst>
      <p:ext uri="{BB962C8B-B14F-4D97-AF65-F5344CB8AC3E}">
        <p14:creationId xmlns:p14="http://schemas.microsoft.com/office/powerpoint/2010/main" val="159308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F976E-2E1E-478D-4728-A87B4741AEC3}"/>
              </a:ext>
            </a:extLst>
          </p:cNvPr>
          <p:cNvSpPr>
            <a:spLocks noGrp="1"/>
          </p:cNvSpPr>
          <p:nvPr>
            <p:ph type="title"/>
          </p:nvPr>
        </p:nvSpPr>
        <p:spPr/>
        <p:txBody>
          <a:bodyPr>
            <a:normAutofit/>
          </a:bodyPr>
          <a:lstStyle/>
          <a:p>
            <a:r>
              <a:rPr lang="en-GB" sz="4000" dirty="0"/>
              <a:t>Writing a shape poem</a:t>
            </a:r>
          </a:p>
        </p:txBody>
      </p:sp>
      <p:sp>
        <p:nvSpPr>
          <p:cNvPr id="3" name="Content Placeholder 2">
            <a:extLst>
              <a:ext uri="{FF2B5EF4-FFF2-40B4-BE49-F238E27FC236}">
                <a16:creationId xmlns:a16="http://schemas.microsoft.com/office/drawing/2014/main" id="{E4D9644E-1800-F0BF-6106-B142C8EFF941}"/>
              </a:ext>
            </a:extLst>
          </p:cNvPr>
          <p:cNvSpPr>
            <a:spLocks noGrp="1"/>
          </p:cNvSpPr>
          <p:nvPr>
            <p:ph idx="1"/>
          </p:nvPr>
        </p:nvSpPr>
        <p:spPr>
          <a:xfrm>
            <a:off x="677334" y="1451429"/>
            <a:ext cx="9564782" cy="4589933"/>
          </a:xfrm>
        </p:spPr>
        <p:txBody>
          <a:bodyPr>
            <a:normAutofit lnSpcReduction="10000"/>
          </a:bodyPr>
          <a:lstStyle/>
          <a:p>
            <a:r>
              <a:rPr lang="en-GB" sz="3200" dirty="0"/>
              <a:t>Need to consider how long your poem is – will it make the outline of the shape, or will it be the fill of the shape?</a:t>
            </a:r>
          </a:p>
          <a:p>
            <a:r>
              <a:rPr lang="en-GB" sz="3200" dirty="0"/>
              <a:t>What features can we include?</a:t>
            </a:r>
          </a:p>
          <a:p>
            <a:pPr lvl="1"/>
            <a:r>
              <a:rPr lang="en-GB" sz="2400" dirty="0"/>
              <a:t>Similes </a:t>
            </a:r>
          </a:p>
          <a:p>
            <a:pPr lvl="1"/>
            <a:r>
              <a:rPr lang="en-GB" sz="2400" dirty="0"/>
              <a:t>Alliteration </a:t>
            </a:r>
          </a:p>
          <a:p>
            <a:pPr lvl="1"/>
            <a:r>
              <a:rPr lang="en-GB" sz="2400" dirty="0"/>
              <a:t>Powerful adjectives</a:t>
            </a:r>
          </a:p>
          <a:p>
            <a:pPr lvl="1"/>
            <a:r>
              <a:rPr lang="en-GB" sz="2400" dirty="0"/>
              <a:t>List of adverbs</a:t>
            </a:r>
          </a:p>
          <a:p>
            <a:pPr lvl="1"/>
            <a:r>
              <a:rPr lang="en-GB" sz="2400" dirty="0"/>
              <a:t>A range of sentence lengths</a:t>
            </a:r>
          </a:p>
          <a:p>
            <a:pPr lvl="1"/>
            <a:endParaRPr lang="en-GB" sz="3000" dirty="0"/>
          </a:p>
          <a:p>
            <a:pPr lvl="1"/>
            <a:endParaRPr lang="en-GB" dirty="0"/>
          </a:p>
          <a:p>
            <a:endParaRPr lang="en-GB" dirty="0"/>
          </a:p>
        </p:txBody>
      </p:sp>
      <p:sp>
        <p:nvSpPr>
          <p:cNvPr id="4" name="Rectangle: Rounded Corners 3">
            <a:extLst>
              <a:ext uri="{FF2B5EF4-FFF2-40B4-BE49-F238E27FC236}">
                <a16:creationId xmlns:a16="http://schemas.microsoft.com/office/drawing/2014/main" id="{4234127C-B566-665D-1773-CF2408A0F874}"/>
              </a:ext>
            </a:extLst>
          </p:cNvPr>
          <p:cNvSpPr/>
          <p:nvPr/>
        </p:nvSpPr>
        <p:spPr>
          <a:xfrm>
            <a:off x="6822510" y="3875472"/>
            <a:ext cx="3419606" cy="259079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t>Use your notes on what you would give an alien and why it describes you. </a:t>
            </a:r>
          </a:p>
          <a:p>
            <a:pPr algn="ctr"/>
            <a:r>
              <a:rPr lang="en-GB" sz="2000" dirty="0"/>
              <a:t>Try think of similes and alliteration for your item. </a:t>
            </a:r>
          </a:p>
        </p:txBody>
      </p:sp>
      <p:sp>
        <p:nvSpPr>
          <p:cNvPr id="5" name="Footer Placeholder 4">
            <a:extLst>
              <a:ext uri="{FF2B5EF4-FFF2-40B4-BE49-F238E27FC236}">
                <a16:creationId xmlns:a16="http://schemas.microsoft.com/office/drawing/2014/main" id="{B703D54A-3861-34CB-A60A-D9C3918B4431}"/>
              </a:ext>
            </a:extLst>
          </p:cNvPr>
          <p:cNvSpPr>
            <a:spLocks noGrp="1"/>
          </p:cNvSpPr>
          <p:nvPr>
            <p:ph type="ftr" sz="quarter" idx="11"/>
          </p:nvPr>
        </p:nvSpPr>
        <p:spPr>
          <a:xfrm>
            <a:off x="392326" y="6531742"/>
            <a:ext cx="6297612" cy="365125"/>
          </a:xfrm>
        </p:spPr>
        <p:txBody>
          <a:bodyPr/>
          <a:lstStyle/>
          <a:p>
            <a:r>
              <a:rPr lang="en-GB" dirty="0"/>
              <a:t>Created by Pascale Thobois as part of the MTOT project 2023</a:t>
            </a:r>
          </a:p>
        </p:txBody>
      </p:sp>
    </p:spTree>
    <p:extLst>
      <p:ext uri="{BB962C8B-B14F-4D97-AF65-F5344CB8AC3E}">
        <p14:creationId xmlns:p14="http://schemas.microsoft.com/office/powerpoint/2010/main" val="2578588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30448-62D2-A751-FC06-85FBD484B347}"/>
              </a:ext>
            </a:extLst>
          </p:cNvPr>
          <p:cNvSpPr>
            <a:spLocks noGrp="1"/>
          </p:cNvSpPr>
          <p:nvPr>
            <p:ph type="title"/>
          </p:nvPr>
        </p:nvSpPr>
        <p:spPr>
          <a:xfrm>
            <a:off x="677334" y="481009"/>
            <a:ext cx="8596668" cy="1320800"/>
          </a:xfrm>
        </p:spPr>
        <p:txBody>
          <a:bodyPr/>
          <a:lstStyle/>
          <a:p>
            <a:r>
              <a:rPr lang="en-GB" dirty="0"/>
              <a:t>Translating </a:t>
            </a:r>
          </a:p>
        </p:txBody>
      </p:sp>
      <p:sp>
        <p:nvSpPr>
          <p:cNvPr id="3" name="Content Placeholder 2">
            <a:extLst>
              <a:ext uri="{FF2B5EF4-FFF2-40B4-BE49-F238E27FC236}">
                <a16:creationId xmlns:a16="http://schemas.microsoft.com/office/drawing/2014/main" id="{AF16D36E-DD2E-E772-1BC5-2D1FAC8FB749}"/>
              </a:ext>
            </a:extLst>
          </p:cNvPr>
          <p:cNvSpPr>
            <a:spLocks noGrp="1"/>
          </p:cNvSpPr>
          <p:nvPr>
            <p:ph idx="1"/>
          </p:nvPr>
        </p:nvSpPr>
        <p:spPr>
          <a:xfrm>
            <a:off x="634471" y="1257294"/>
            <a:ext cx="9792064" cy="5286375"/>
          </a:xfrm>
        </p:spPr>
        <p:txBody>
          <a:bodyPr>
            <a:normAutofit lnSpcReduction="10000"/>
          </a:bodyPr>
          <a:lstStyle/>
          <a:p>
            <a:pPr>
              <a:lnSpc>
                <a:spcPct val="150000"/>
              </a:lnSpc>
            </a:pPr>
            <a:r>
              <a:rPr lang="en-GB" sz="2800" dirty="0"/>
              <a:t>Now you have your poem in one language, try to translate it into another language. Don’t worry if you make a mistake, it can be edited later. </a:t>
            </a:r>
          </a:p>
          <a:p>
            <a:pPr>
              <a:lnSpc>
                <a:spcPct val="150000"/>
              </a:lnSpc>
            </a:pPr>
            <a:r>
              <a:rPr lang="en-GB" sz="2800" dirty="0"/>
              <a:t>Does it fit the original style of your poem?</a:t>
            </a:r>
          </a:p>
          <a:p>
            <a:pPr>
              <a:lnSpc>
                <a:spcPct val="150000"/>
              </a:lnSpc>
            </a:pPr>
            <a:r>
              <a:rPr lang="en-GB" sz="2800" dirty="0"/>
              <a:t>You may need to look up synonyms to help with the flow of your poem.</a:t>
            </a:r>
          </a:p>
          <a:p>
            <a:pPr>
              <a:lnSpc>
                <a:spcPct val="150000"/>
              </a:lnSpc>
            </a:pPr>
            <a:r>
              <a:rPr lang="en-GB" sz="2800" dirty="0"/>
              <a:t>You may need a bilingual dictionary to help with translation.</a:t>
            </a:r>
          </a:p>
        </p:txBody>
      </p:sp>
      <p:sp>
        <p:nvSpPr>
          <p:cNvPr id="4" name="Footer Placeholder 3">
            <a:extLst>
              <a:ext uri="{FF2B5EF4-FFF2-40B4-BE49-F238E27FC236}">
                <a16:creationId xmlns:a16="http://schemas.microsoft.com/office/drawing/2014/main" id="{E210715E-B7BF-0FDA-F97C-91DDE5F37CE7}"/>
              </a:ext>
            </a:extLst>
          </p:cNvPr>
          <p:cNvSpPr>
            <a:spLocks noGrp="1"/>
          </p:cNvSpPr>
          <p:nvPr>
            <p:ph type="ftr" sz="quarter" idx="11"/>
          </p:nvPr>
        </p:nvSpPr>
        <p:spPr>
          <a:xfrm>
            <a:off x="368575" y="6543669"/>
            <a:ext cx="6297612" cy="365125"/>
          </a:xfrm>
        </p:spPr>
        <p:txBody>
          <a:bodyPr/>
          <a:lstStyle/>
          <a:p>
            <a:r>
              <a:rPr lang="en-GB" dirty="0"/>
              <a:t>Created by Pascale Thobois as part of the MTOT project 2023</a:t>
            </a:r>
          </a:p>
        </p:txBody>
      </p:sp>
    </p:spTree>
    <p:extLst>
      <p:ext uri="{BB962C8B-B14F-4D97-AF65-F5344CB8AC3E}">
        <p14:creationId xmlns:p14="http://schemas.microsoft.com/office/powerpoint/2010/main" val="1756361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3eaed44e-7b15-4ef0-b18f-69418e15398a"/>
</p:tagLst>
</file>

<file path=ppt/theme/theme1.xml><?xml version="1.0" encoding="utf-8"?>
<a:theme xmlns:a="http://schemas.openxmlformats.org/drawingml/2006/main" name="Face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0</TotalTime>
  <Words>731</Words>
  <Application>Microsoft Office PowerPoint</Application>
  <PresentationFormat>Widescreen</PresentationFormat>
  <Paragraphs>67</Paragraphs>
  <Slides>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Arial</vt:lpstr>
      <vt:lpstr>Calibri</vt:lpstr>
      <vt:lpstr>Trebuchet MS</vt:lpstr>
      <vt:lpstr>Wingdings 3</vt:lpstr>
      <vt:lpstr>Facet</vt:lpstr>
      <vt:lpstr>Shape Poetry</vt:lpstr>
      <vt:lpstr>Task </vt:lpstr>
      <vt:lpstr>What is a shape poem?</vt:lpstr>
      <vt:lpstr>PowerPoint Presentation</vt:lpstr>
      <vt:lpstr>PowerPoint Presentation</vt:lpstr>
      <vt:lpstr>PowerPoint Presentation</vt:lpstr>
      <vt:lpstr>Writing a shape poem</vt:lpstr>
      <vt:lpstr>Translating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2024-04-12T09:32:08Z</dcterms:created>
  <dcterms:modified xsi:type="dcterms:W3CDTF">2024-04-12T09:32:20Z</dcterms:modified>
</cp:coreProperties>
</file>